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8" r:id="rId2"/>
  </p:sldMasterIdLst>
  <p:notesMasterIdLst>
    <p:notesMasterId r:id="rId29"/>
  </p:notesMasterIdLst>
  <p:handoutMasterIdLst>
    <p:handoutMasterId r:id="rId30"/>
  </p:handoutMasterIdLst>
  <p:sldIdLst>
    <p:sldId id="442" r:id="rId3"/>
    <p:sldId id="427" r:id="rId4"/>
    <p:sldId id="438" r:id="rId5"/>
    <p:sldId id="371" r:id="rId6"/>
    <p:sldId id="504" r:id="rId7"/>
    <p:sldId id="502" r:id="rId8"/>
    <p:sldId id="503" r:id="rId9"/>
    <p:sldId id="478" r:id="rId10"/>
    <p:sldId id="482" r:id="rId11"/>
    <p:sldId id="479" r:id="rId12"/>
    <p:sldId id="494" r:id="rId13"/>
    <p:sldId id="488" r:id="rId14"/>
    <p:sldId id="489" r:id="rId15"/>
    <p:sldId id="490" r:id="rId16"/>
    <p:sldId id="518" r:id="rId17"/>
    <p:sldId id="512" r:id="rId18"/>
    <p:sldId id="498" r:id="rId19"/>
    <p:sldId id="507" r:id="rId20"/>
    <p:sldId id="508" r:id="rId21"/>
    <p:sldId id="509" r:id="rId22"/>
    <p:sldId id="510" r:id="rId23"/>
    <p:sldId id="511" r:id="rId24"/>
    <p:sldId id="480" r:id="rId25"/>
    <p:sldId id="519" r:id="rId26"/>
    <p:sldId id="513" r:id="rId27"/>
    <p:sldId id="466" r:id="rId28"/>
  </p:sldIdLst>
  <p:sldSz cx="12192000" cy="6858000"/>
  <p:notesSz cx="6797675" cy="9928225"/>
  <p:custDataLst>
    <p:tags r:id="rId31"/>
  </p:custData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0D8C06E-682A-4E08-9912-FD4221AEB3F7}">
          <p14:sldIdLst>
            <p14:sldId id="442"/>
          </p14:sldIdLst>
        </p14:section>
        <p14:section name="Content" id="{A20B2A8C-51D9-453D-A21E-E0D43DCCF0C0}">
          <p14:sldIdLst>
            <p14:sldId id="427"/>
          </p14:sldIdLst>
        </p14:section>
        <p14:section name="Part 01" id="{C907B90B-B651-4F33-A583-EDB2D8C656AA}">
          <p14:sldIdLst>
            <p14:sldId id="438"/>
            <p14:sldId id="371"/>
            <p14:sldId id="504"/>
            <p14:sldId id="502"/>
            <p14:sldId id="503"/>
          </p14:sldIdLst>
        </p14:section>
        <p14:section name="Part 02" id="{F56B82CA-2B92-40FE-B08C-B295B4B50F8A}">
          <p14:sldIdLst>
            <p14:sldId id="478"/>
            <p14:sldId id="482"/>
          </p14:sldIdLst>
        </p14:section>
        <p14:section name="Part 03" id="{903D8B74-8394-4C21-B897-BDDD54E5F0AA}">
          <p14:sldIdLst>
            <p14:sldId id="479"/>
            <p14:sldId id="494"/>
            <p14:sldId id="488"/>
            <p14:sldId id="489"/>
            <p14:sldId id="490"/>
            <p14:sldId id="518"/>
            <p14:sldId id="512"/>
            <p14:sldId id="498"/>
            <p14:sldId id="507"/>
            <p14:sldId id="508"/>
            <p14:sldId id="509"/>
            <p14:sldId id="510"/>
            <p14:sldId id="511"/>
          </p14:sldIdLst>
        </p14:section>
        <p14:section name="Part 04" id="{198D1C7F-12C3-475F-AF26-3F9B28783F12}">
          <p14:sldIdLst>
            <p14:sldId id="480"/>
            <p14:sldId id="519"/>
            <p14:sldId id="513"/>
          </p14:sldIdLst>
        </p14:section>
        <p14:section name="Thx." id="{8B0841A1-67EF-463F-AD6D-BBCF43D04263}">
          <p14:sldIdLst>
            <p14:sldId id="4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1EF"/>
    <a:srgbClr val="000000"/>
    <a:srgbClr val="1451FC"/>
    <a:srgbClr val="6B91FD"/>
    <a:srgbClr val="02227C"/>
    <a:srgbClr val="245DFC"/>
    <a:srgbClr val="9CB6FE"/>
    <a:srgbClr val="87A6FD"/>
    <a:srgbClr val="0339D3"/>
    <a:srgbClr val="FFC9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47" autoAdjust="0"/>
    <p:restoredTop sz="95687" autoAdjust="0"/>
  </p:normalViewPr>
  <p:slideViewPr>
    <p:cSldViewPr snapToGrid="0">
      <p:cViewPr varScale="1">
        <p:scale>
          <a:sx n="105" d="100"/>
          <a:sy n="105" d="100"/>
        </p:scale>
        <p:origin x="200" y="256"/>
      </p:cViewPr>
      <p:guideLst/>
    </p:cSldViewPr>
  </p:slideViewPr>
  <p:notesTextViewPr>
    <p:cViewPr>
      <p:scale>
        <a:sx n="165" d="100"/>
        <a:sy n="165" d="100"/>
      </p:scale>
      <p:origin x="0" y="0"/>
    </p:cViewPr>
  </p:notesTextViewPr>
  <p:sorterViewPr>
    <p:cViewPr>
      <p:scale>
        <a:sx n="50" d="100"/>
        <a:sy n="50" d="100"/>
      </p:scale>
      <p:origin x="0" y="-600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095C81C-7579-1E4B-8E3C-48997B3F5129}"/>
              </a:ext>
            </a:extLst>
          </p:cNvPr>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05A666D-A1C2-AA47-8D26-240E483473A4}"/>
              </a:ext>
            </a:extLst>
          </p:cNvPr>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EB27C105-5402-6245-8710-63A440F25E1A}" type="datetimeFigureOut">
              <a:rPr kumimoji="1" lang="zh-CN" altLang="en-US" smtClean="0"/>
              <a:t>2021/5/28</a:t>
            </a:fld>
            <a:endParaRPr kumimoji="1" lang="zh-CN" altLang="en-US"/>
          </a:p>
        </p:txBody>
      </p:sp>
      <p:sp>
        <p:nvSpPr>
          <p:cNvPr id="4" name="页脚占位符 3">
            <a:extLst>
              <a:ext uri="{FF2B5EF4-FFF2-40B4-BE49-F238E27FC236}">
                <a16:creationId xmlns:a16="http://schemas.microsoft.com/office/drawing/2014/main" id="{11C18749-9C84-9A4C-B0FB-A36E22C3633E}"/>
              </a:ext>
            </a:extLst>
          </p:cNvPr>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ACD76784-7AF5-8A4D-B526-6BD8519B5F91}"/>
              </a:ext>
            </a:extLst>
          </p:cNvPr>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68E2FC51-57E6-F347-A09B-EB9A1FC8BC73}" type="slidenum">
              <a:rPr kumimoji="1" lang="zh-CN" altLang="en-US" smtClean="0"/>
              <a:t>‹#›</a:t>
            </a:fld>
            <a:endParaRPr kumimoji="1" lang="zh-CN" altLang="en-US"/>
          </a:p>
        </p:txBody>
      </p:sp>
    </p:spTree>
    <p:extLst>
      <p:ext uri="{BB962C8B-B14F-4D97-AF65-F5344CB8AC3E}">
        <p14:creationId xmlns:p14="http://schemas.microsoft.com/office/powerpoint/2010/main" val="197989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37DC1DA-9507-426D-AF87-288C5D91BA2A}" type="datetimeFigureOut">
              <a:rPr lang="zh-CN" altLang="en-US" smtClean="0"/>
              <a:t>2021/5/28</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0FE9B258-9FFB-4B0D-B815-A3578B96B5F2}" type="slidenum">
              <a:rPr lang="zh-CN" altLang="en-US" smtClean="0"/>
              <a:t>‹#›</a:t>
            </a:fld>
            <a:endParaRPr lang="zh-CN" altLang="en-US"/>
          </a:p>
        </p:txBody>
      </p:sp>
    </p:spTree>
    <p:extLst>
      <p:ext uri="{BB962C8B-B14F-4D97-AF65-F5344CB8AC3E}">
        <p14:creationId xmlns:p14="http://schemas.microsoft.com/office/powerpoint/2010/main" val="1412537808"/>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a:t>
            </a:fld>
            <a:endParaRPr lang="zh-CN" altLang="en-US"/>
          </a:p>
        </p:txBody>
      </p:sp>
    </p:spTree>
    <p:extLst>
      <p:ext uri="{BB962C8B-B14F-4D97-AF65-F5344CB8AC3E}">
        <p14:creationId xmlns:p14="http://schemas.microsoft.com/office/powerpoint/2010/main" val="3094653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以下阐述研究方法与结果讨论。（</a:t>
            </a:r>
            <a:r>
              <a:rPr lang="en-US" altLang="zh-CN" sz="1200" dirty="0"/>
              <a:t>2</a:t>
            </a:r>
            <a:r>
              <a:rPr lang="zh-CN" altLang="en-US" sz="1200" dirty="0"/>
              <a:t> </a:t>
            </a:r>
            <a:r>
              <a:rPr lang="en-US" altLang="zh-CN" sz="1200" dirty="0"/>
              <a:t>sec</a:t>
            </a:r>
            <a:r>
              <a:rPr lang="zh-CN" altLang="en-US" sz="1200" dirty="0"/>
              <a:t>）</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10</a:t>
            </a:fld>
            <a:endParaRPr lang="zh-CN" altLang="en-US"/>
          </a:p>
        </p:txBody>
      </p:sp>
    </p:spTree>
    <p:extLst>
      <p:ext uri="{BB962C8B-B14F-4D97-AF65-F5344CB8AC3E}">
        <p14:creationId xmlns:p14="http://schemas.microsoft.com/office/powerpoint/2010/main" val="93561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本论文采用的研究方法遵循文献中常见的</a:t>
            </a:r>
            <a:r>
              <a:rPr lang="en-US" altLang="zh-CN" dirty="0"/>
              <a:t>ECD</a:t>
            </a:r>
            <a:r>
              <a:rPr lang="zh-CN" altLang="en-US" dirty="0"/>
              <a:t>谱计算流程：先对特定构型的手性分子进行构象搜索，然后对能量较低的几个构象进行高精度的几何结构优化和总能计算，得到它们的</a:t>
            </a:r>
            <a:r>
              <a:rPr lang="en-US" altLang="zh-CN" dirty="0"/>
              <a:t>Boltzmann</a:t>
            </a:r>
            <a:r>
              <a:rPr lang="zh-CN" altLang="en-US" dirty="0"/>
              <a:t>构象分布概率，再分别计算这几个构象的</a:t>
            </a:r>
            <a:r>
              <a:rPr lang="en-US" altLang="zh-CN" dirty="0"/>
              <a:t>ECD</a:t>
            </a:r>
            <a:r>
              <a:rPr lang="zh-CN" altLang="en-US" dirty="0"/>
              <a:t>谱，最后根据</a:t>
            </a:r>
            <a:r>
              <a:rPr lang="en-US" altLang="zh-CN" dirty="0"/>
              <a:t>Boltzmann</a:t>
            </a:r>
            <a:r>
              <a:rPr lang="zh-CN" altLang="en-US" dirty="0"/>
              <a:t>分布概率对这些</a:t>
            </a:r>
            <a:r>
              <a:rPr lang="en-US" altLang="zh-CN" dirty="0"/>
              <a:t>ECD</a:t>
            </a:r>
            <a:r>
              <a:rPr lang="zh-CN" altLang="en-US" dirty="0"/>
              <a:t>谱进行加权平均得到手性分子该构型的</a:t>
            </a:r>
            <a:r>
              <a:rPr lang="en-US" altLang="zh-CN" dirty="0"/>
              <a:t>ECD</a:t>
            </a:r>
            <a:r>
              <a:rPr lang="zh-CN" altLang="en-US" dirty="0"/>
              <a:t>谱并与实验谱图比较。（</a:t>
            </a:r>
            <a:r>
              <a:rPr lang="en-US" altLang="zh-CN" dirty="0"/>
              <a:t>26</a:t>
            </a:r>
            <a:r>
              <a:rPr lang="zh-CN" altLang="en-US" dirty="0"/>
              <a:t> </a:t>
            </a:r>
            <a:r>
              <a:rPr lang="en-US" altLang="zh-CN" dirty="0"/>
              <a:t>sec</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11</a:t>
            </a:fld>
            <a:endParaRPr lang="zh-CN" altLang="en-US"/>
          </a:p>
        </p:txBody>
      </p:sp>
    </p:spTree>
    <p:extLst>
      <p:ext uri="{BB962C8B-B14F-4D97-AF65-F5344CB8AC3E}">
        <p14:creationId xmlns:p14="http://schemas.microsoft.com/office/powerpoint/2010/main" val="3131929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本论文使用</a:t>
            </a:r>
            <a:r>
              <a:rPr lang="en-US" altLang="zh-CN" dirty="0"/>
              <a:t>Spartan</a:t>
            </a:r>
            <a:r>
              <a:rPr lang="zh-CN" altLang="en-US" dirty="0"/>
              <a:t> </a:t>
            </a:r>
            <a:r>
              <a:rPr lang="en-US" altLang="zh-CN" dirty="0"/>
              <a:t>14</a:t>
            </a:r>
            <a:r>
              <a:rPr lang="zh-CN" altLang="en-US" dirty="0"/>
              <a:t>程序，选用</a:t>
            </a:r>
            <a:r>
              <a:rPr lang="en-US" altLang="zh-CN" dirty="0"/>
              <a:t>Hartree-</a:t>
            </a:r>
            <a:r>
              <a:rPr lang="en-US" altLang="zh-CN" dirty="0" err="1"/>
              <a:t>Fock</a:t>
            </a:r>
            <a:r>
              <a:rPr lang="zh-CN" altLang="en-US" dirty="0"/>
              <a:t>方法，</a:t>
            </a:r>
            <a:r>
              <a:rPr lang="en-US" altLang="zh-CN" dirty="0"/>
              <a:t>3-21G</a:t>
            </a:r>
            <a:r>
              <a:rPr lang="zh-CN" altLang="en-US" dirty="0"/>
              <a:t>基组，在室温下分别对三种手性分子进行构象搜索。构象结构库由分子绕图示特定化学键旋转或特定原子翻转产生。（</a:t>
            </a:r>
            <a:r>
              <a:rPr lang="en-US" altLang="zh-CN" dirty="0"/>
              <a:t>13</a:t>
            </a:r>
            <a:r>
              <a:rPr lang="zh-CN" altLang="en-US" dirty="0"/>
              <a:t> </a:t>
            </a:r>
            <a:r>
              <a:rPr lang="en-US" altLang="zh-CN" dirty="0"/>
              <a:t>sec</a:t>
            </a:r>
            <a:r>
              <a:rPr lang="zh-CN" altLang="en-US" dirty="0"/>
              <a:t>）</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12</a:t>
            </a:fld>
            <a:endParaRPr lang="zh-CN" altLang="en-US"/>
          </a:p>
        </p:txBody>
      </p:sp>
    </p:spTree>
    <p:extLst>
      <p:ext uri="{BB962C8B-B14F-4D97-AF65-F5344CB8AC3E}">
        <p14:creationId xmlns:p14="http://schemas.microsoft.com/office/powerpoint/2010/main" val="1125567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从上一步构象搜索的结果中筛选出位于最低约</a:t>
            </a:r>
            <a:r>
              <a:rPr lang="en-US" altLang="zh-CN" dirty="0"/>
              <a:t>3kcal/mol</a:t>
            </a:r>
            <a:r>
              <a:rPr lang="zh-CN" altLang="en-US" dirty="0"/>
              <a:t>能量范围内的构象，使用</a:t>
            </a:r>
            <a:r>
              <a:rPr lang="en-US" altLang="zh-CN" dirty="0"/>
              <a:t>VASP5.4.4</a:t>
            </a:r>
            <a:r>
              <a:rPr lang="zh-CN" altLang="en-US" dirty="0"/>
              <a:t>程序，在</a:t>
            </a:r>
            <a:r>
              <a:rPr lang="en-US" altLang="zh-CN" dirty="0"/>
              <a:t>DFT</a:t>
            </a:r>
            <a:r>
              <a:rPr lang="zh-CN" altLang="en-US" dirty="0"/>
              <a:t>、平面波基组、截断能</a:t>
            </a:r>
            <a:r>
              <a:rPr lang="en-US" altLang="zh-CN" dirty="0"/>
              <a:t>400</a:t>
            </a:r>
            <a:r>
              <a:rPr lang="zh-CN" altLang="en-US" dirty="0"/>
              <a:t>电子伏特和</a:t>
            </a:r>
            <a:r>
              <a:rPr lang="en-US" altLang="zh-CN" dirty="0"/>
              <a:t>PAW_PBE</a:t>
            </a:r>
            <a:r>
              <a:rPr lang="zh-CN" altLang="en-US" dirty="0"/>
              <a:t>泛函的计算配置下，对筛选出的构象进行高精度的几何结构优化和频率计算，由几何结构优化计算得到的能量与频率计算得到的零点能求和得到零点能校正的总能，进一步计算出它们在室温下的</a:t>
            </a:r>
            <a:r>
              <a:rPr lang="en-US" altLang="zh-CN" dirty="0"/>
              <a:t>Boltzmann</a:t>
            </a:r>
            <a:r>
              <a:rPr lang="zh-CN" altLang="en-US" dirty="0"/>
              <a:t>概率分布。（</a:t>
            </a:r>
            <a:r>
              <a:rPr lang="en-US" altLang="zh-CN" dirty="0"/>
              <a:t>27</a:t>
            </a:r>
            <a:r>
              <a:rPr lang="zh-CN" altLang="en-US" dirty="0"/>
              <a:t> </a:t>
            </a:r>
            <a:r>
              <a:rPr lang="en-US" altLang="zh-CN" dirty="0"/>
              <a:t>sec</a:t>
            </a:r>
            <a:r>
              <a:rPr lang="zh-CN" altLang="en-US" dirty="0"/>
              <a:t>）</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13</a:t>
            </a:fld>
            <a:endParaRPr lang="zh-CN" altLang="en-US"/>
          </a:p>
        </p:txBody>
      </p:sp>
    </p:spTree>
    <p:extLst>
      <p:ext uri="{BB962C8B-B14F-4D97-AF65-F5344CB8AC3E}">
        <p14:creationId xmlns:p14="http://schemas.microsoft.com/office/powerpoint/2010/main" val="241868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在体系对初始微扰线性响应的理论框架下，转动强度由转动响应张量</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的对角元之和决定。在初始时刻只外加电场或磁场时，由电子跃迁过程对应的电偶极矩响应量</a:t>
                </a:r>
                <a14:m>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i="1" kern="1200">
                            <a:solidFill>
                              <a:schemeClr val="tx1"/>
                            </a:solidFill>
                            <a:effectLst/>
                            <a:latin typeface="Cambria Math" panose="02040503050406030204" pitchFamily="18" charset="0"/>
                            <a:ea typeface="+mn-ea"/>
                            <a:cs typeface="+mn-cs"/>
                          </a:rPr>
                          <m:t>𝑝</m:t>
                        </m:r>
                      </m:e>
                    </m:acc>
                    <m:d>
                      <m:dPr>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𝑡</m:t>
                        </m:r>
                      </m:e>
                    </m:d>
                  </m:oMath>
                </a14:m>
                <a:r>
                  <a:rPr lang="zh-CN" altLang="zh-CN" sz="1200" kern="1200" dirty="0">
                    <a:solidFill>
                      <a:schemeClr val="tx1"/>
                    </a:solidFill>
                    <a:effectLst/>
                    <a:latin typeface="+mn-lt"/>
                    <a:ea typeface="+mn-ea"/>
                    <a:cs typeface="+mn-cs"/>
                  </a:rPr>
                  <a:t>或磁偶极矩响应量</a:t>
                </a:r>
                <a14:m>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i="1" kern="1200">
                            <a:solidFill>
                              <a:schemeClr val="tx1"/>
                            </a:solidFill>
                            <a:effectLst/>
                            <a:latin typeface="Cambria Math" panose="02040503050406030204" pitchFamily="18" charset="0"/>
                            <a:ea typeface="+mn-ea"/>
                            <a:cs typeface="+mn-cs"/>
                          </a:rPr>
                          <m:t>𝑚</m:t>
                        </m:r>
                      </m:e>
                    </m:acc>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𝑡</m:t>
                    </m:r>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都可以推导出转动响应张量</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。本论文采用初始时刻只外加电场的方法，经过一系列推导可以解析表达出转动强度与磁偶极矩在特定外加电场方向下的响应量</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mn-ea"/>
                            <a:cs typeface="+mn-cs"/>
                          </a:rPr>
                        </m:ctrlPr>
                      </m:sSubSupPr>
                      <m:e>
                        <m:r>
                          <a:rPr lang="en-US" altLang="zh-CN" sz="1200" i="1" kern="1200">
                            <a:solidFill>
                              <a:schemeClr val="tx1"/>
                            </a:solidFill>
                            <a:effectLst/>
                            <a:latin typeface="Cambria Math" panose="02040503050406030204" pitchFamily="18" charset="0"/>
                            <a:ea typeface="+mn-ea"/>
                            <a:cs typeface="+mn-cs"/>
                          </a:rPr>
                          <m:t>𝑚</m:t>
                        </m:r>
                      </m:e>
                      <m:sub>
                        <m:r>
                          <a:rPr lang="en-US" altLang="zh-CN" sz="1200" i="1" kern="1200">
                            <a:solidFill>
                              <a:schemeClr val="tx1"/>
                            </a:solidFill>
                            <a:effectLst/>
                            <a:latin typeface="Cambria Math" panose="02040503050406030204" pitchFamily="18" charset="0"/>
                            <a:ea typeface="+mn-ea"/>
                            <a:cs typeface="+mn-cs"/>
                          </a:rPr>
                          <m:t>𝑘</m:t>
                        </m:r>
                      </m:sub>
                      <m:sup>
                        <m:r>
                          <a:rPr lang="en-US" altLang="zh-CN" sz="1200" i="1" kern="1200">
                            <a:solidFill>
                              <a:schemeClr val="tx1"/>
                            </a:solidFill>
                            <a:effectLst/>
                            <a:latin typeface="Cambria Math" panose="02040503050406030204" pitchFamily="18" charset="0"/>
                            <a:ea typeface="+mn-ea"/>
                            <a:cs typeface="+mn-cs"/>
                          </a:rPr>
                          <m:t>𝑘</m:t>
                        </m:r>
                      </m:sup>
                    </m:sSub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𝜔</m:t>
                    </m:r>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的关系。</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28</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在体系对初始微扰线性响应的理论框架下，转动强度由转动响应张量</a:t>
                </a:r>
                <a:r>
                  <a:rPr lang="en-US" altLang="zh-CN" sz="1200" i="0" kern="1200">
                    <a:solidFill>
                      <a:schemeClr val="tx1"/>
                    </a:solidFill>
                    <a:effectLst/>
                    <a:latin typeface="+mn-lt"/>
                    <a:ea typeface="+mn-ea"/>
                    <a:cs typeface="+mn-cs"/>
                  </a:rPr>
                  <a:t>𝛽</a:t>
                </a:r>
                <a:r>
                  <a:rPr lang="zh-CN" altLang="zh-CN" sz="1200" kern="1200" dirty="0">
                    <a:solidFill>
                      <a:schemeClr val="tx1"/>
                    </a:solidFill>
                    <a:effectLst/>
                    <a:latin typeface="+mn-lt"/>
                    <a:ea typeface="+mn-ea"/>
                    <a:cs typeface="+mn-cs"/>
                  </a:rPr>
                  <a:t>的对角元之和决定。在初始时刻只外加电场或磁场时，由电子跃迁过程对应的电偶极矩响应量</a:t>
                </a:r>
                <a:r>
                  <a:rPr lang="en-US" altLang="zh-CN" sz="1200" i="0" kern="1200">
                    <a:solidFill>
                      <a:schemeClr val="tx1"/>
                    </a:solidFill>
                    <a:effectLst/>
                    <a:latin typeface="+mn-lt"/>
                    <a:ea typeface="+mn-ea"/>
                    <a:cs typeface="+mn-cs"/>
                  </a:rPr>
                  <a:t>𝑝</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𝑡)</a:t>
                </a:r>
                <a:r>
                  <a:rPr lang="zh-CN" altLang="zh-CN" sz="1200" kern="1200" dirty="0">
                    <a:solidFill>
                      <a:schemeClr val="tx1"/>
                    </a:solidFill>
                    <a:effectLst/>
                    <a:latin typeface="+mn-lt"/>
                    <a:ea typeface="+mn-ea"/>
                    <a:cs typeface="+mn-cs"/>
                  </a:rPr>
                  <a:t>或磁偶极矩响应量</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(𝑡)</a:t>
                </a:r>
                <a:r>
                  <a:rPr lang="zh-CN" altLang="zh-CN" sz="1200" kern="1200" dirty="0">
                    <a:solidFill>
                      <a:schemeClr val="tx1"/>
                    </a:solidFill>
                    <a:effectLst/>
                    <a:latin typeface="+mn-lt"/>
                    <a:ea typeface="+mn-ea"/>
                    <a:cs typeface="+mn-cs"/>
                  </a:rPr>
                  <a:t>都可以推导出转动响应张量</a:t>
                </a:r>
                <a:r>
                  <a:rPr lang="en-US" altLang="zh-CN" sz="1200" i="0" kern="1200">
                    <a:solidFill>
                      <a:schemeClr val="tx1"/>
                    </a:solidFill>
                    <a:effectLst/>
                    <a:latin typeface="+mn-lt"/>
                    <a:ea typeface="+mn-ea"/>
                    <a:cs typeface="+mn-cs"/>
                  </a:rPr>
                  <a:t>𝛽</a:t>
                </a:r>
                <a:r>
                  <a:rPr lang="zh-CN" altLang="zh-CN" sz="1200" kern="1200" dirty="0">
                    <a:solidFill>
                      <a:schemeClr val="tx1"/>
                    </a:solidFill>
                    <a:effectLst/>
                    <a:latin typeface="+mn-lt"/>
                    <a:ea typeface="+mn-ea"/>
                    <a:cs typeface="+mn-cs"/>
                  </a:rPr>
                  <a:t>。本论文采用初始时刻只外加电场的方法，经过一系列推导可以解析表达出转动强度与磁偶极矩在特定外加电场方向下的响应量</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𝑘^𝑘 (𝜔)</a:t>
                </a:r>
                <a:r>
                  <a:rPr lang="zh-CN" altLang="zh-CN" sz="1200" kern="1200" dirty="0">
                    <a:solidFill>
                      <a:schemeClr val="tx1"/>
                    </a:solidFill>
                    <a:effectLst/>
                    <a:latin typeface="+mn-lt"/>
                    <a:ea typeface="+mn-ea"/>
                    <a:cs typeface="+mn-cs"/>
                  </a:rPr>
                  <a:t>的关系。</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28</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dirty="0"/>
              </a:p>
            </p:txBody>
          </p:sp>
        </mc:Fallback>
      </mc:AlternateContent>
      <p:sp>
        <p:nvSpPr>
          <p:cNvPr id="4" name="灯片编号占位符 3"/>
          <p:cNvSpPr>
            <a:spLocks noGrp="1"/>
          </p:cNvSpPr>
          <p:nvPr>
            <p:ph type="sldNum" sz="quarter" idx="5"/>
          </p:nvPr>
        </p:nvSpPr>
        <p:spPr/>
        <p:txBody>
          <a:bodyPr/>
          <a:lstStyle/>
          <a:p>
            <a:fld id="{0FE9B258-9FFB-4B0D-B815-A3578B96B5F2}" type="slidenum">
              <a:rPr lang="zh-CN" altLang="en-US" smtClean="0"/>
              <a:t>14</a:t>
            </a:fld>
            <a:endParaRPr lang="zh-CN" altLang="en-US"/>
          </a:p>
        </p:txBody>
      </p:sp>
    </p:spTree>
    <p:extLst>
      <p:ext uri="{BB962C8B-B14F-4D97-AF65-F5344CB8AC3E}">
        <p14:creationId xmlns:p14="http://schemas.microsoft.com/office/powerpoint/2010/main" val="1826956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在初始时刻通过外加电场对体系产生微扰后，自洽求解含时</a:t>
                </a:r>
                <a:r>
                  <a:rPr lang="en-US" altLang="zh-CN" sz="1200" kern="1200" dirty="0">
                    <a:solidFill>
                      <a:schemeClr val="tx1"/>
                    </a:solidFill>
                    <a:effectLst/>
                    <a:latin typeface="+mn-lt"/>
                    <a:ea typeface="+mn-ea"/>
                    <a:cs typeface="+mn-cs"/>
                  </a:rPr>
                  <a:t>Kohn-Sham</a:t>
                </a:r>
                <a:r>
                  <a:rPr lang="zh-CN" altLang="zh-CN" sz="1200" kern="1200" dirty="0">
                    <a:solidFill>
                      <a:schemeClr val="tx1"/>
                    </a:solidFill>
                    <a:effectLst/>
                    <a:latin typeface="+mn-lt"/>
                    <a:ea typeface="+mn-ea"/>
                    <a:cs typeface="+mn-cs"/>
                  </a:rPr>
                  <a:t>方程得到含时</a:t>
                </a:r>
                <a:r>
                  <a:rPr lang="en-US" altLang="zh-CN" sz="1200" kern="1200" dirty="0">
                    <a:solidFill>
                      <a:schemeClr val="tx1"/>
                    </a:solidFill>
                    <a:effectLst/>
                    <a:latin typeface="+mn-lt"/>
                    <a:ea typeface="+mn-ea"/>
                    <a:cs typeface="+mn-cs"/>
                  </a:rPr>
                  <a:t>Kohn-Sham</a:t>
                </a:r>
                <a:r>
                  <a:rPr lang="zh-CN" altLang="zh-CN" sz="1200" kern="1200" dirty="0">
                    <a:solidFill>
                      <a:schemeClr val="tx1"/>
                    </a:solidFill>
                    <a:effectLst/>
                    <a:latin typeface="+mn-lt"/>
                    <a:ea typeface="+mn-ea"/>
                    <a:cs typeface="+mn-cs"/>
                  </a:rPr>
                  <a:t>波函数</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𝜓</m:t>
                        </m:r>
                      </m:e>
                      <m:sub>
                        <m:r>
                          <a:rPr lang="en-US" altLang="zh-CN" sz="1200" i="1" kern="1200">
                            <a:solidFill>
                              <a:schemeClr val="tx1"/>
                            </a:solidFill>
                            <a:effectLst/>
                            <a:latin typeface="Cambria Math" panose="02040503050406030204" pitchFamily="18" charset="0"/>
                            <a:ea typeface="+mn-ea"/>
                            <a:cs typeface="+mn-cs"/>
                          </a:rPr>
                          <m:t>𝑛</m:t>
                        </m:r>
                      </m:sub>
                    </m:sSub>
                    <m:r>
                      <a:rPr lang="en-US" altLang="zh-CN" sz="1200" i="1" kern="1200">
                        <a:solidFill>
                          <a:schemeClr val="tx1"/>
                        </a:solidFill>
                        <a:effectLst/>
                        <a:latin typeface="Cambria Math" panose="02040503050406030204" pitchFamily="18" charset="0"/>
                        <a:ea typeface="+mn-ea"/>
                        <a:cs typeface="+mn-cs"/>
                      </a:rPr>
                      <m:t>(</m:t>
                    </m:r>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i="1" kern="1200">
                            <a:solidFill>
                              <a:schemeClr val="tx1"/>
                            </a:solidFill>
                            <a:effectLst/>
                            <a:latin typeface="Cambria Math" panose="02040503050406030204" pitchFamily="18" charset="0"/>
                            <a:ea typeface="+mn-ea"/>
                            <a:cs typeface="+mn-cs"/>
                          </a:rPr>
                          <m:t>𝑟</m:t>
                        </m:r>
                      </m:e>
                    </m:acc>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𝑡</m:t>
                    </m:r>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。对磁偶极矩算符</a:t>
                </a:r>
                <a14:m>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i="1" kern="1200">
                            <a:solidFill>
                              <a:schemeClr val="tx1"/>
                            </a:solidFill>
                            <a:effectLst/>
                            <a:latin typeface="Cambria Math" panose="02040503050406030204" pitchFamily="18" charset="0"/>
                            <a:ea typeface="+mn-ea"/>
                            <a:cs typeface="+mn-cs"/>
                          </a:rPr>
                          <m:t>𝑚</m:t>
                        </m:r>
                      </m:e>
                    </m:acc>
                  </m:oMath>
                </a14:m>
                <a:r>
                  <a:rPr lang="zh-CN" altLang="zh-CN" sz="1200" kern="1200" dirty="0">
                    <a:solidFill>
                      <a:schemeClr val="tx1"/>
                    </a:solidFill>
                    <a:effectLst/>
                    <a:latin typeface="+mn-lt"/>
                    <a:ea typeface="+mn-ea"/>
                    <a:cs typeface="+mn-cs"/>
                  </a:rPr>
                  <a:t>求期望得到磁偶极矩响应量</a:t>
                </a:r>
                <a14:m>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i="1" kern="1200">
                            <a:solidFill>
                              <a:schemeClr val="tx1"/>
                            </a:solidFill>
                            <a:effectLst/>
                            <a:latin typeface="Cambria Math" panose="02040503050406030204" pitchFamily="18" charset="0"/>
                            <a:ea typeface="+mn-ea"/>
                            <a:cs typeface="+mn-cs"/>
                          </a:rPr>
                          <m:t>𝑚</m:t>
                        </m:r>
                      </m:e>
                    </m:acc>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𝑡</m:t>
                    </m:r>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，再对</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mn-ea"/>
                            <a:cs typeface="+mn-cs"/>
                          </a:rPr>
                        </m:ctrlPr>
                      </m:sSubSupPr>
                      <m:e>
                        <m:r>
                          <a:rPr lang="en-US" altLang="zh-CN" sz="1200" i="1" kern="1200">
                            <a:solidFill>
                              <a:schemeClr val="tx1"/>
                            </a:solidFill>
                            <a:effectLst/>
                            <a:latin typeface="Cambria Math" panose="02040503050406030204" pitchFamily="18" charset="0"/>
                            <a:ea typeface="+mn-ea"/>
                            <a:cs typeface="+mn-cs"/>
                          </a:rPr>
                          <m:t>𝑚</m:t>
                        </m:r>
                      </m:e>
                      <m:sub>
                        <m:r>
                          <a:rPr lang="en-US" altLang="zh-CN" sz="1200" i="1" kern="1200">
                            <a:solidFill>
                              <a:schemeClr val="tx1"/>
                            </a:solidFill>
                            <a:effectLst/>
                            <a:latin typeface="Cambria Math" panose="02040503050406030204" pitchFamily="18" charset="0"/>
                            <a:ea typeface="+mn-ea"/>
                            <a:cs typeface="+mn-cs"/>
                          </a:rPr>
                          <m:t>𝑘</m:t>
                        </m:r>
                      </m:sub>
                      <m:sup>
                        <m:r>
                          <a:rPr lang="en-US" altLang="zh-CN" sz="1200" i="1" kern="1200">
                            <a:solidFill>
                              <a:schemeClr val="tx1"/>
                            </a:solidFill>
                            <a:effectLst/>
                            <a:latin typeface="Cambria Math" panose="02040503050406030204" pitchFamily="18" charset="0"/>
                            <a:ea typeface="+mn-ea"/>
                            <a:cs typeface="+mn-cs"/>
                          </a:rPr>
                          <m:t>𝑘</m:t>
                        </m:r>
                      </m:sup>
                    </m:sSub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𝑡</m:t>
                    </m:r>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做逆傅立叶变换得到</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mn-ea"/>
                            <a:cs typeface="+mn-cs"/>
                          </a:rPr>
                        </m:ctrlPr>
                      </m:sSubSupPr>
                      <m:e>
                        <m:r>
                          <a:rPr lang="en-US" altLang="zh-CN" sz="1200" i="1" kern="1200">
                            <a:solidFill>
                              <a:schemeClr val="tx1"/>
                            </a:solidFill>
                            <a:effectLst/>
                            <a:latin typeface="Cambria Math" panose="02040503050406030204" pitchFamily="18" charset="0"/>
                            <a:ea typeface="+mn-ea"/>
                            <a:cs typeface="+mn-cs"/>
                          </a:rPr>
                          <m:t>𝑚</m:t>
                        </m:r>
                      </m:e>
                      <m:sub>
                        <m:r>
                          <a:rPr lang="en-US" altLang="zh-CN" sz="1200" i="1" kern="1200">
                            <a:solidFill>
                              <a:schemeClr val="tx1"/>
                            </a:solidFill>
                            <a:effectLst/>
                            <a:latin typeface="Cambria Math" panose="02040503050406030204" pitchFamily="18" charset="0"/>
                            <a:ea typeface="+mn-ea"/>
                            <a:cs typeface="+mn-cs"/>
                          </a:rPr>
                          <m:t>𝑘</m:t>
                        </m:r>
                      </m:sub>
                      <m:sup>
                        <m:r>
                          <a:rPr lang="en-US" altLang="zh-CN" sz="1200" i="1" kern="1200">
                            <a:solidFill>
                              <a:schemeClr val="tx1"/>
                            </a:solidFill>
                            <a:effectLst/>
                            <a:latin typeface="Cambria Math" panose="02040503050406030204" pitchFamily="18" charset="0"/>
                            <a:ea typeface="+mn-ea"/>
                            <a:cs typeface="+mn-cs"/>
                          </a:rPr>
                          <m:t>𝑘</m:t>
                        </m:r>
                      </m:sup>
                    </m:sSub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𝜔</m:t>
                    </m:r>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。引入衰减项</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𝑒</m:t>
                        </m:r>
                      </m:e>
                      <m:sup>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𝜎</m:t>
                            </m:r>
                          </m:e>
                          <m:sup>
                            <m:r>
                              <a:rPr lang="en-US" altLang="zh-CN" sz="1200" i="1" kern="1200">
                                <a:solidFill>
                                  <a:schemeClr val="tx1"/>
                                </a:solidFill>
                                <a:effectLst/>
                                <a:latin typeface="Cambria Math" panose="02040503050406030204" pitchFamily="18" charset="0"/>
                                <a:ea typeface="+mn-ea"/>
                                <a:cs typeface="+mn-cs"/>
                              </a:rPr>
                              <m:t>2</m:t>
                            </m:r>
                          </m:sup>
                        </m:sSup>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𝑡</m:t>
                            </m:r>
                          </m:e>
                          <m:sup>
                            <m:r>
                              <a:rPr lang="en-US" altLang="zh-CN" sz="1200" i="1" kern="1200">
                                <a:solidFill>
                                  <a:schemeClr val="tx1"/>
                                </a:solidFill>
                                <a:effectLst/>
                                <a:latin typeface="Cambria Math" panose="02040503050406030204" pitchFamily="18" charset="0"/>
                                <a:ea typeface="+mn-ea"/>
                                <a:cs typeface="+mn-cs"/>
                              </a:rPr>
                              <m:t>2</m:t>
                            </m:r>
                          </m:sup>
                        </m:sSup>
                      </m:sup>
                    </m:sSup>
                  </m:oMath>
                </a14:m>
                <a:r>
                  <a:rPr lang="zh-CN" altLang="zh-CN" sz="1200" kern="1200" dirty="0">
                    <a:solidFill>
                      <a:schemeClr val="tx1"/>
                    </a:solidFill>
                    <a:effectLst/>
                    <a:latin typeface="+mn-lt"/>
                    <a:ea typeface="+mn-ea"/>
                    <a:cs typeface="+mn-cs"/>
                  </a:rPr>
                  <a:t>，积分上限由无穷改变为含时演化时间</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𝜏</m:t>
                    </m:r>
                  </m:oMath>
                </a14:m>
                <a:r>
                  <a:rPr lang="zh-CN" altLang="zh-CN" sz="1200" kern="1200" dirty="0">
                    <a:solidFill>
                      <a:schemeClr val="tx1"/>
                    </a:solidFill>
                    <a:effectLst/>
                    <a:latin typeface="+mn-lt"/>
                    <a:ea typeface="+mn-ea"/>
                    <a:cs typeface="+mn-cs"/>
                  </a:rPr>
                  <a:t>。通过数值积分得到</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mn-ea"/>
                            <a:cs typeface="+mn-cs"/>
                          </a:rPr>
                        </m:ctrlPr>
                      </m:sSubSupPr>
                      <m:e>
                        <m:r>
                          <a:rPr lang="en-US" altLang="zh-CN" sz="1200" i="1" kern="1200">
                            <a:solidFill>
                              <a:schemeClr val="tx1"/>
                            </a:solidFill>
                            <a:effectLst/>
                            <a:latin typeface="Cambria Math" panose="02040503050406030204" pitchFamily="18" charset="0"/>
                            <a:ea typeface="+mn-ea"/>
                            <a:cs typeface="+mn-cs"/>
                          </a:rPr>
                          <m:t>𝑚</m:t>
                        </m:r>
                      </m:e>
                      <m:sub>
                        <m:r>
                          <a:rPr lang="en-US" altLang="zh-CN" sz="1200" i="1" kern="1200">
                            <a:solidFill>
                              <a:schemeClr val="tx1"/>
                            </a:solidFill>
                            <a:effectLst/>
                            <a:latin typeface="Cambria Math" panose="02040503050406030204" pitchFamily="18" charset="0"/>
                            <a:ea typeface="+mn-ea"/>
                            <a:cs typeface="+mn-cs"/>
                          </a:rPr>
                          <m:t>𝑘</m:t>
                        </m:r>
                      </m:sub>
                      <m:sup>
                        <m:r>
                          <a:rPr lang="en-US" altLang="zh-CN" sz="1200" i="1" kern="1200">
                            <a:solidFill>
                              <a:schemeClr val="tx1"/>
                            </a:solidFill>
                            <a:effectLst/>
                            <a:latin typeface="Cambria Math" panose="02040503050406030204" pitchFamily="18" charset="0"/>
                            <a:ea typeface="+mn-ea"/>
                            <a:cs typeface="+mn-cs"/>
                          </a:rPr>
                          <m:t>𝑘</m:t>
                        </m:r>
                      </m:sup>
                    </m:sSub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𝜔</m:t>
                    </m:r>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，进而计算出转动强度，最终</a:t>
                </a:r>
                <a:r>
                  <a:rPr lang="zh-CN" altLang="en-US" sz="1200" kern="1200" dirty="0">
                    <a:solidFill>
                      <a:schemeClr val="tx1"/>
                    </a:solidFill>
                    <a:effectLst/>
                    <a:latin typeface="+mn-lt"/>
                    <a:ea typeface="+mn-ea"/>
                    <a:cs typeface="+mn-cs"/>
                  </a:rPr>
                  <a:t>可</a:t>
                </a:r>
                <a:r>
                  <a:rPr lang="zh-CN" altLang="zh-CN" sz="1200" kern="1200" dirty="0">
                    <a:solidFill>
                      <a:schemeClr val="tx1"/>
                    </a:solidFill>
                    <a:effectLst/>
                    <a:latin typeface="+mn-lt"/>
                    <a:ea typeface="+mn-ea"/>
                    <a:cs typeface="+mn-cs"/>
                  </a:rPr>
                  <a:t>绘制出</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在初始时刻通过外加电场对体系产生微扰后，自洽求解含时</a:t>
                </a:r>
                <a:r>
                  <a:rPr lang="en-US" altLang="zh-CN" sz="1200" kern="1200" dirty="0">
                    <a:solidFill>
                      <a:schemeClr val="tx1"/>
                    </a:solidFill>
                    <a:effectLst/>
                    <a:latin typeface="+mn-lt"/>
                    <a:ea typeface="+mn-ea"/>
                    <a:cs typeface="+mn-cs"/>
                  </a:rPr>
                  <a:t>Kohn-Sham</a:t>
                </a:r>
                <a:r>
                  <a:rPr lang="zh-CN" altLang="zh-CN" sz="1200" kern="1200" dirty="0">
                    <a:solidFill>
                      <a:schemeClr val="tx1"/>
                    </a:solidFill>
                    <a:effectLst/>
                    <a:latin typeface="+mn-lt"/>
                    <a:ea typeface="+mn-ea"/>
                    <a:cs typeface="+mn-cs"/>
                  </a:rPr>
                  <a:t>方程得到含时</a:t>
                </a:r>
                <a:r>
                  <a:rPr lang="en-US" altLang="zh-CN" sz="1200" kern="1200" dirty="0">
                    <a:solidFill>
                      <a:schemeClr val="tx1"/>
                    </a:solidFill>
                    <a:effectLst/>
                    <a:latin typeface="+mn-lt"/>
                    <a:ea typeface="+mn-ea"/>
                    <a:cs typeface="+mn-cs"/>
                  </a:rPr>
                  <a:t>Kohn-Sham</a:t>
                </a:r>
                <a:r>
                  <a:rPr lang="zh-CN" altLang="zh-CN" sz="1200" kern="1200" dirty="0">
                    <a:solidFill>
                      <a:schemeClr val="tx1"/>
                    </a:solidFill>
                    <a:effectLst/>
                    <a:latin typeface="+mn-lt"/>
                    <a:ea typeface="+mn-ea"/>
                    <a:cs typeface="+mn-cs"/>
                  </a:rPr>
                  <a:t>波函数</a:t>
                </a:r>
                <a:r>
                  <a:rPr lang="en-US" altLang="zh-CN" sz="1200" i="0" kern="1200">
                    <a:solidFill>
                      <a:schemeClr val="tx1"/>
                    </a:solidFill>
                    <a:effectLst/>
                    <a:latin typeface="+mn-lt"/>
                    <a:ea typeface="+mn-ea"/>
                    <a:cs typeface="+mn-cs"/>
                  </a:rPr>
                  <a:t>𝜓</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 (𝑟</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,𝑡)</a:t>
                </a:r>
                <a:r>
                  <a:rPr lang="zh-CN" altLang="zh-CN" sz="1200" kern="1200" dirty="0">
                    <a:solidFill>
                      <a:schemeClr val="tx1"/>
                    </a:solidFill>
                    <a:effectLst/>
                    <a:latin typeface="+mn-lt"/>
                    <a:ea typeface="+mn-ea"/>
                    <a:cs typeface="+mn-cs"/>
                  </a:rPr>
                  <a:t>。对磁偶极矩算符</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求期望得到磁偶极矩响应量</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(𝑡)</a:t>
                </a:r>
                <a:r>
                  <a:rPr lang="zh-CN" altLang="zh-CN" sz="1200" kern="1200" dirty="0">
                    <a:solidFill>
                      <a:schemeClr val="tx1"/>
                    </a:solidFill>
                    <a:effectLst/>
                    <a:latin typeface="+mn-lt"/>
                    <a:ea typeface="+mn-ea"/>
                    <a:cs typeface="+mn-cs"/>
                  </a:rPr>
                  <a:t>，再对</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𝑘^𝑘 (𝑡)</a:t>
                </a:r>
                <a:r>
                  <a:rPr lang="zh-CN" altLang="zh-CN" sz="1200" kern="1200" dirty="0">
                    <a:solidFill>
                      <a:schemeClr val="tx1"/>
                    </a:solidFill>
                    <a:effectLst/>
                    <a:latin typeface="+mn-lt"/>
                    <a:ea typeface="+mn-ea"/>
                    <a:cs typeface="+mn-cs"/>
                  </a:rPr>
                  <a:t>做逆傅立叶变换得到</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𝑘^𝑘 (𝜔)</a:t>
                </a:r>
                <a:r>
                  <a:rPr lang="zh-CN" altLang="zh-CN" sz="1200" kern="1200" dirty="0">
                    <a:solidFill>
                      <a:schemeClr val="tx1"/>
                    </a:solidFill>
                    <a:effectLst/>
                    <a:latin typeface="+mn-lt"/>
                    <a:ea typeface="+mn-ea"/>
                    <a:cs typeface="+mn-cs"/>
                  </a:rPr>
                  <a:t>。引入衰减项</a:t>
                </a:r>
                <a:r>
                  <a:rPr lang="en-US" altLang="zh-CN" sz="1200" i="0" kern="1200">
                    <a:solidFill>
                      <a:schemeClr val="tx1"/>
                    </a:solidFill>
                    <a:effectLst/>
                    <a:latin typeface="+mn-lt"/>
                    <a:ea typeface="+mn-ea"/>
                    <a:cs typeface="+mn-cs"/>
                  </a:rPr>
                  <a:t>𝑒</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𝑡</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r>
                  <a:rPr lang="zh-CN"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，积分上限由无穷改变为含时演化时间</a:t>
                </a:r>
                <a:r>
                  <a:rPr lang="en-US" altLang="zh-CN" sz="1200" i="0" kern="1200">
                    <a:solidFill>
                      <a:schemeClr val="tx1"/>
                    </a:solidFill>
                    <a:effectLst/>
                    <a:latin typeface="+mn-lt"/>
                    <a:ea typeface="+mn-ea"/>
                    <a:cs typeface="+mn-cs"/>
                  </a:rPr>
                  <a:t>𝜏</a:t>
                </a:r>
                <a:r>
                  <a:rPr lang="zh-CN" altLang="zh-CN" sz="1200" kern="1200" dirty="0">
                    <a:solidFill>
                      <a:schemeClr val="tx1"/>
                    </a:solidFill>
                    <a:effectLst/>
                    <a:latin typeface="+mn-lt"/>
                    <a:ea typeface="+mn-ea"/>
                    <a:cs typeface="+mn-cs"/>
                  </a:rPr>
                  <a:t>。通过数值积分得到</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𝑘^𝑘 (𝜔)</a:t>
                </a:r>
                <a:r>
                  <a:rPr lang="zh-CN" altLang="zh-CN" sz="1200" kern="1200" dirty="0">
                    <a:solidFill>
                      <a:schemeClr val="tx1"/>
                    </a:solidFill>
                    <a:effectLst/>
                    <a:latin typeface="+mn-lt"/>
                    <a:ea typeface="+mn-ea"/>
                    <a:cs typeface="+mn-cs"/>
                  </a:rPr>
                  <a:t>，进而计算出转动强度，最终</a:t>
                </a:r>
                <a:r>
                  <a:rPr lang="zh-CN" altLang="en-US" sz="1200" kern="1200" dirty="0">
                    <a:solidFill>
                      <a:schemeClr val="tx1"/>
                    </a:solidFill>
                    <a:effectLst/>
                    <a:latin typeface="+mn-lt"/>
                    <a:ea typeface="+mn-ea"/>
                    <a:cs typeface="+mn-cs"/>
                  </a:rPr>
                  <a:t>可</a:t>
                </a:r>
                <a:r>
                  <a:rPr lang="zh-CN" altLang="zh-CN" sz="1200" kern="1200" dirty="0">
                    <a:solidFill>
                      <a:schemeClr val="tx1"/>
                    </a:solidFill>
                    <a:effectLst/>
                    <a:latin typeface="+mn-lt"/>
                    <a:ea typeface="+mn-ea"/>
                    <a:cs typeface="+mn-cs"/>
                  </a:rPr>
                  <a:t>绘制出</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0FE9B258-9FFB-4B0D-B815-A3578B96B5F2}" type="slidenum">
              <a:rPr lang="zh-CN" altLang="en-US" smtClean="0"/>
              <a:t>15</a:t>
            </a:fld>
            <a:endParaRPr lang="zh-CN" altLang="en-US"/>
          </a:p>
        </p:txBody>
      </p:sp>
    </p:spTree>
    <p:extLst>
      <p:ext uri="{BB962C8B-B14F-4D97-AF65-F5344CB8AC3E}">
        <p14:creationId xmlns:p14="http://schemas.microsoft.com/office/powerpoint/2010/main" val="3181204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本论文使用</a:t>
            </a:r>
            <a:r>
              <a:rPr lang="en-US" altLang="zh-CN" sz="1200" kern="1200" dirty="0">
                <a:solidFill>
                  <a:schemeClr val="tx1"/>
                </a:solidFill>
                <a:effectLst/>
                <a:latin typeface="+mn-lt"/>
                <a:ea typeface="+mn-ea"/>
                <a:cs typeface="+mn-cs"/>
              </a:rPr>
              <a:t>TDPW 6.6</a:t>
            </a:r>
            <a:r>
              <a:rPr lang="zh-CN" altLang="zh-CN" sz="1200" kern="1200" dirty="0">
                <a:solidFill>
                  <a:schemeClr val="tx1"/>
                </a:solidFill>
                <a:effectLst/>
                <a:latin typeface="+mn-lt"/>
                <a:ea typeface="+mn-ea"/>
                <a:cs typeface="+mn-cs"/>
              </a:rPr>
              <a:t>程序，在</a:t>
            </a:r>
            <a:r>
              <a:rPr lang="en-US" altLang="zh-CN" sz="1200" kern="1200" dirty="0">
                <a:solidFill>
                  <a:schemeClr val="tx1"/>
                </a:solidFill>
                <a:effectLst/>
                <a:latin typeface="+mn-lt"/>
                <a:ea typeface="+mn-ea"/>
                <a:cs typeface="+mn-cs"/>
              </a:rPr>
              <a:t>RT-TDDFT</a:t>
            </a:r>
            <a:r>
              <a:rPr lang="zh-CN" altLang="zh-CN" sz="1200" kern="1200" dirty="0">
                <a:solidFill>
                  <a:schemeClr val="tx1"/>
                </a:solidFill>
                <a:effectLst/>
                <a:latin typeface="+mn-lt"/>
                <a:ea typeface="+mn-ea"/>
                <a:cs typeface="+mn-cs"/>
              </a:rPr>
              <a:t>、由平面波展开的绝热轨道基组以及</a:t>
            </a:r>
            <a:r>
              <a:rPr lang="en-US" altLang="zh-CN" sz="1200" kern="1200" dirty="0">
                <a:solidFill>
                  <a:schemeClr val="tx1"/>
                </a:solidFill>
                <a:effectLst/>
                <a:latin typeface="+mn-lt"/>
                <a:ea typeface="+mn-ea"/>
                <a:cs typeface="+mn-cs"/>
              </a:rPr>
              <a:t>PBE</a:t>
            </a:r>
            <a:r>
              <a:rPr lang="zh-CN" altLang="zh-CN" sz="1200" kern="1200" dirty="0">
                <a:solidFill>
                  <a:schemeClr val="tx1"/>
                </a:solidFill>
                <a:effectLst/>
                <a:latin typeface="+mn-lt"/>
                <a:ea typeface="+mn-ea"/>
                <a:cs typeface="+mn-cs"/>
              </a:rPr>
              <a:t>泛函的计算配置下，设置实时演化步数为</a:t>
            </a:r>
            <a:r>
              <a:rPr lang="en-US" altLang="zh-CN" sz="1200" kern="1200" dirty="0">
                <a:solidFill>
                  <a:schemeClr val="tx1"/>
                </a:solidFill>
                <a:effectLst/>
                <a:latin typeface="+mn-lt"/>
                <a:ea typeface="+mn-ea"/>
                <a:cs typeface="+mn-cs"/>
              </a:rPr>
              <a:t>3000</a:t>
            </a:r>
            <a:r>
              <a:rPr lang="zh-CN" altLang="zh-CN" sz="1200" kern="1200" dirty="0">
                <a:solidFill>
                  <a:schemeClr val="tx1"/>
                </a:solidFill>
                <a:effectLst/>
                <a:latin typeface="+mn-lt"/>
                <a:ea typeface="+mn-ea"/>
                <a:cs typeface="+mn-cs"/>
              </a:rPr>
              <a:t>步，步长</a:t>
            </a:r>
            <a:r>
              <a:rPr lang="en-US" altLang="zh-CN" sz="1200" kern="1200" dirty="0">
                <a:solidFill>
                  <a:schemeClr val="tx1"/>
                </a:solidFill>
                <a:effectLst/>
                <a:latin typeface="+mn-lt"/>
                <a:ea typeface="+mn-ea"/>
                <a:cs typeface="+mn-cs"/>
              </a:rPr>
              <a:t>0.5 </a:t>
            </a:r>
            <a:r>
              <a:rPr lang="en-US" altLang="zh-CN" sz="1200" kern="1200" dirty="0" err="1">
                <a:solidFill>
                  <a:schemeClr val="tx1"/>
                </a:solidFill>
                <a:effectLst/>
                <a:latin typeface="+mn-lt"/>
                <a:ea typeface="+mn-ea"/>
                <a:cs typeface="+mn-cs"/>
              </a:rPr>
              <a:t>a.u</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，使用了如图所示，有效场强为</a:t>
            </a:r>
            <a:r>
              <a:rPr lang="en-US" altLang="zh-CN" sz="1200" kern="1200" dirty="0">
                <a:solidFill>
                  <a:schemeClr val="tx1"/>
                </a:solidFill>
                <a:effectLst/>
                <a:latin typeface="+mn-lt"/>
                <a:ea typeface="+mn-ea"/>
                <a:cs typeface="+mn-cs"/>
              </a:rPr>
              <a:t>0.002 </a:t>
            </a:r>
            <a:r>
              <a:rPr lang="en-US" altLang="zh-CN" sz="1200" kern="1200" dirty="0" err="1">
                <a:solidFill>
                  <a:schemeClr val="tx1"/>
                </a:solidFill>
                <a:effectLst/>
                <a:latin typeface="+mn-lt"/>
                <a:ea typeface="+mn-ea"/>
                <a:cs typeface="+mn-cs"/>
              </a:rPr>
              <a:t>a.u</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的初始外加电场，将分子的手性中心放置在原胞中心，实现了对三种手性分子不同构象</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谱的计算。</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16</a:t>
            </a:fld>
            <a:endParaRPr lang="zh-CN" altLang="en-US"/>
          </a:p>
        </p:txBody>
      </p:sp>
    </p:spTree>
    <p:extLst>
      <p:ext uri="{BB962C8B-B14F-4D97-AF65-F5344CB8AC3E}">
        <p14:creationId xmlns:p14="http://schemas.microsoft.com/office/powerpoint/2010/main" val="1037865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丙氨酸</a:t>
            </a:r>
            <a:r>
              <a:rPr lang="zh-CN" altLang="en-US" dirty="0"/>
              <a:t>构象搜索得到的</a:t>
            </a:r>
            <a:r>
              <a:rPr lang="en-US" altLang="zh-CN" dirty="0"/>
              <a:t>4</a:t>
            </a:r>
            <a:r>
              <a:rPr lang="zh-CN" altLang="en-US" dirty="0"/>
              <a:t>个低能构象进行高精度几何结构优化和频率计算得到了它们的总能、零点能、零点能校正的总能以及室温下的</a:t>
            </a:r>
            <a:r>
              <a:rPr lang="en-US" altLang="zh-CN" dirty="0"/>
              <a:t>Boltzmann</a:t>
            </a:r>
            <a:r>
              <a:rPr lang="zh-CN" altLang="en-US" dirty="0"/>
              <a:t>分布概率。构象</a:t>
            </a:r>
            <a:r>
              <a:rPr lang="en-US" altLang="zh-CN" dirty="0"/>
              <a:t>3</a:t>
            </a:r>
            <a:r>
              <a:rPr lang="zh-CN" altLang="en-US" dirty="0"/>
              <a:t>和</a:t>
            </a:r>
            <a:r>
              <a:rPr lang="en-US" altLang="zh-CN" dirty="0"/>
              <a:t>4</a:t>
            </a:r>
            <a:r>
              <a:rPr lang="zh-CN" altLang="en-US" dirty="0"/>
              <a:t>在室温下的</a:t>
            </a:r>
            <a:r>
              <a:rPr lang="en-US" altLang="zh-CN" dirty="0"/>
              <a:t>Boltzmann</a:t>
            </a:r>
            <a:r>
              <a:rPr lang="zh-CN" altLang="en-US" dirty="0"/>
              <a:t>分布概率可忽略不计，在后续</a:t>
            </a:r>
            <a:r>
              <a:rPr lang="en-US" altLang="zh-CN" dirty="0"/>
              <a:t>ECD</a:t>
            </a:r>
            <a:r>
              <a:rPr lang="zh-CN" altLang="en-US" dirty="0"/>
              <a:t>谱计算中不考虑这两种构象的贡献。（</a:t>
            </a:r>
            <a:r>
              <a:rPr lang="en-US" altLang="zh-CN" dirty="0"/>
              <a:t>20</a:t>
            </a:r>
            <a:r>
              <a:rPr lang="zh-CN" altLang="en-US" dirty="0"/>
              <a:t> </a:t>
            </a:r>
            <a:r>
              <a:rPr lang="en-US" altLang="zh-CN" dirty="0"/>
              <a:t>sec</a:t>
            </a:r>
            <a:r>
              <a:rPr lang="zh-CN" altLang="en-US" dirty="0"/>
              <a:t>）</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17</a:t>
            </a:fld>
            <a:endParaRPr lang="zh-CN" altLang="en-US"/>
          </a:p>
        </p:txBody>
      </p:sp>
    </p:spTree>
    <p:extLst>
      <p:ext uri="{BB962C8B-B14F-4D97-AF65-F5344CB8AC3E}">
        <p14:creationId xmlns:p14="http://schemas.microsoft.com/office/powerpoint/2010/main" val="4064542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左图展示了</a:t>
            </a:r>
            <a:r>
              <a:rPr lang="en-US" altLang="zh-CN" dirty="0"/>
              <a:t>L-</a:t>
            </a:r>
            <a:r>
              <a:rPr lang="zh-CN" altLang="en-US" dirty="0"/>
              <a:t>丙氨酸构象</a:t>
            </a:r>
            <a:r>
              <a:rPr lang="en-US" altLang="zh-CN" dirty="0"/>
              <a:t>1</a:t>
            </a:r>
            <a:r>
              <a:rPr lang="zh-CN" altLang="en-US" dirty="0"/>
              <a:t>和</a:t>
            </a:r>
            <a:r>
              <a:rPr lang="en-US" altLang="zh-CN" dirty="0"/>
              <a:t>2</a:t>
            </a:r>
            <a:r>
              <a:rPr lang="zh-CN" altLang="en-US" dirty="0"/>
              <a:t>的结构，右图图</a:t>
            </a:r>
            <a:r>
              <a:rPr lang="en-US" altLang="zh-CN" dirty="0"/>
              <a:t>a</a:t>
            </a:r>
            <a:r>
              <a:rPr lang="zh-CN" altLang="en-US" dirty="0"/>
              <a:t>和</a:t>
            </a:r>
            <a:r>
              <a:rPr lang="en-US" altLang="zh-CN" dirty="0"/>
              <a:t>b</a:t>
            </a:r>
            <a:r>
              <a:rPr lang="zh-CN" altLang="en-US" dirty="0"/>
              <a:t>展示了这两种构象计算出的</a:t>
            </a:r>
            <a:r>
              <a:rPr lang="en-US" altLang="zh-CN" dirty="0"/>
              <a:t>ECD</a:t>
            </a:r>
            <a:r>
              <a:rPr lang="zh-CN" altLang="en-US" dirty="0"/>
              <a:t>谱，二者差别明显。对比图</a:t>
            </a:r>
            <a:r>
              <a:rPr lang="en-US" altLang="zh-CN" dirty="0"/>
              <a:t>d</a:t>
            </a:r>
            <a:r>
              <a:rPr lang="zh-CN" altLang="en-US" dirty="0"/>
              <a:t>中两种构象加权平均的</a:t>
            </a:r>
            <a:r>
              <a:rPr lang="en-US" altLang="zh-CN" dirty="0"/>
              <a:t>ECD</a:t>
            </a:r>
            <a:r>
              <a:rPr lang="zh-CN" altLang="en-US" dirty="0"/>
              <a:t>谱与图</a:t>
            </a:r>
            <a:r>
              <a:rPr lang="en-US" altLang="zh-CN" dirty="0"/>
              <a:t>c</a:t>
            </a:r>
            <a:r>
              <a:rPr lang="zh-CN" altLang="en-US" dirty="0"/>
              <a:t>中实验测定的</a:t>
            </a:r>
            <a:r>
              <a:rPr lang="en-US" altLang="zh-CN" dirty="0"/>
              <a:t>ECD</a:t>
            </a:r>
            <a:r>
              <a:rPr lang="zh-CN" altLang="en-US" dirty="0"/>
              <a:t>谱，计算结果相对实验结果存在约</a:t>
            </a:r>
            <a:r>
              <a:rPr lang="en-US" altLang="zh-CN" dirty="0"/>
              <a:t>30nm</a:t>
            </a:r>
            <a:r>
              <a:rPr lang="zh-CN" altLang="en-US" dirty="0"/>
              <a:t>的红移，</a:t>
            </a:r>
            <a:r>
              <a:rPr lang="en-US" altLang="zh-CN" dirty="0"/>
              <a:t>270nm</a:t>
            </a:r>
            <a:r>
              <a:rPr lang="zh-CN" altLang="en-US" dirty="0"/>
              <a:t>处出现了实验中没有观测到的负</a:t>
            </a:r>
            <a:r>
              <a:rPr lang="en-US" altLang="zh-CN" dirty="0"/>
              <a:t>Cotton</a:t>
            </a:r>
            <a:r>
              <a:rPr lang="zh-CN" altLang="en-US" dirty="0"/>
              <a:t>峰，实验环境中水分子对羧基和氨基间二面角的束缚是可能的原因。（</a:t>
            </a:r>
            <a:r>
              <a:rPr lang="en-US" altLang="zh-CN" dirty="0"/>
              <a:t>25</a:t>
            </a:r>
            <a:r>
              <a:rPr lang="zh-CN" altLang="en-US" dirty="0"/>
              <a:t> </a:t>
            </a:r>
            <a:r>
              <a:rPr lang="en-US" altLang="zh-CN" dirty="0"/>
              <a:t>sec</a:t>
            </a:r>
            <a:r>
              <a:rPr lang="zh-CN" altLang="en-US" dirty="0"/>
              <a:t>）</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18</a:t>
            </a:fld>
            <a:endParaRPr lang="zh-CN" altLang="en-US"/>
          </a:p>
        </p:txBody>
      </p:sp>
    </p:spTree>
    <p:extLst>
      <p:ext uri="{BB962C8B-B14F-4D97-AF65-F5344CB8AC3E}">
        <p14:creationId xmlns:p14="http://schemas.microsoft.com/office/powerpoint/2010/main" val="465144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苯丙氨酸</a:t>
            </a:r>
            <a:r>
              <a:rPr lang="zh-CN" altLang="en-US" dirty="0"/>
              <a:t>存在</a:t>
            </a:r>
            <a:r>
              <a:rPr lang="en-US" altLang="zh-CN" dirty="0"/>
              <a:t>3</a:t>
            </a:r>
            <a:r>
              <a:rPr lang="zh-CN" altLang="en-US" dirty="0"/>
              <a:t>个低能构象，构象</a:t>
            </a:r>
            <a:r>
              <a:rPr lang="en-US" altLang="zh-CN" dirty="0"/>
              <a:t>3</a:t>
            </a:r>
            <a:r>
              <a:rPr lang="zh-CN" altLang="en-US" dirty="0"/>
              <a:t>的</a:t>
            </a:r>
            <a:r>
              <a:rPr lang="en-US" altLang="zh-CN" dirty="0"/>
              <a:t>Boltzmann</a:t>
            </a:r>
            <a:r>
              <a:rPr lang="zh-CN" altLang="en-US" dirty="0"/>
              <a:t>分布概率可忽略不计，在</a:t>
            </a:r>
            <a:r>
              <a:rPr lang="en-US" altLang="zh-CN" dirty="0"/>
              <a:t>ECD</a:t>
            </a:r>
            <a:r>
              <a:rPr lang="zh-CN" altLang="en-US" dirty="0"/>
              <a:t>谱计算中不予考虑。（</a:t>
            </a:r>
            <a:r>
              <a:rPr lang="en-US" altLang="zh-CN" dirty="0"/>
              <a:t>7</a:t>
            </a:r>
            <a:r>
              <a:rPr lang="zh-CN" altLang="en-US" dirty="0"/>
              <a:t> </a:t>
            </a:r>
            <a:r>
              <a:rPr lang="en-US" altLang="zh-CN" dirty="0"/>
              <a:t>sec</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19</a:t>
            </a:fld>
            <a:endParaRPr lang="zh-CN" altLang="en-US"/>
          </a:p>
        </p:txBody>
      </p:sp>
    </p:spTree>
    <p:extLst>
      <p:ext uri="{BB962C8B-B14F-4D97-AF65-F5344CB8AC3E}">
        <p14:creationId xmlns:p14="http://schemas.microsoft.com/office/powerpoint/2010/main" val="1329796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我的毕业论文汇报分为四个部分：研究背景、研究内容、研究方法与结果和结论与展望。（</a:t>
            </a:r>
            <a:r>
              <a:rPr lang="en-US" altLang="zh-CN" dirty="0"/>
              <a:t>8</a:t>
            </a:r>
            <a:r>
              <a:rPr lang="zh-CN" altLang="en-US" dirty="0"/>
              <a:t> </a:t>
            </a:r>
            <a:r>
              <a:rPr lang="en-US" altLang="zh-CN" dirty="0"/>
              <a:t>sec</a:t>
            </a:r>
            <a:r>
              <a:rPr lang="zh-CN" altLang="en-US" dirty="0"/>
              <a:t>）</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a:t>
            </a:fld>
            <a:endParaRPr lang="zh-CN" altLang="en-US"/>
          </a:p>
        </p:txBody>
      </p:sp>
    </p:spTree>
    <p:extLst>
      <p:ext uri="{BB962C8B-B14F-4D97-AF65-F5344CB8AC3E}">
        <p14:creationId xmlns:p14="http://schemas.microsoft.com/office/powerpoint/2010/main" val="256875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展示了</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苯丙氨酸构象</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计算出的</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谱。二者加权平均的</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与实验测定的</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Cotton</a:t>
                </a:r>
                <a:r>
                  <a:rPr lang="zh-CN" altLang="zh-CN" sz="1200" kern="1200" dirty="0">
                    <a:solidFill>
                      <a:schemeClr val="tx1"/>
                    </a:solidFill>
                    <a:effectLst/>
                    <a:latin typeface="+mn-lt"/>
                    <a:ea typeface="+mn-ea"/>
                    <a:cs typeface="+mn-cs"/>
                  </a:rPr>
                  <a:t>峰的位置基本符合，主要区别在于实验</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谱中负</a:t>
                </a:r>
                <a:r>
                  <a:rPr lang="en-US" altLang="zh-CN" sz="1200" kern="1200" dirty="0">
                    <a:solidFill>
                      <a:schemeClr val="tx1"/>
                    </a:solidFill>
                    <a:effectLst/>
                    <a:latin typeface="+mn-lt"/>
                    <a:ea typeface="+mn-ea"/>
                    <a:cs typeface="+mn-cs"/>
                  </a:rPr>
                  <a:t>Cotton</a:t>
                </a:r>
                <a:r>
                  <a:rPr lang="zh-CN" altLang="zh-CN" sz="1200" kern="1200" dirty="0">
                    <a:solidFill>
                      <a:schemeClr val="tx1"/>
                    </a:solidFill>
                    <a:effectLst/>
                    <a:latin typeface="+mn-lt"/>
                    <a:ea typeface="+mn-ea"/>
                    <a:cs typeface="+mn-cs"/>
                  </a:rPr>
                  <a:t>峰与正</a:t>
                </a:r>
                <a:r>
                  <a:rPr lang="en-US" altLang="zh-CN" sz="1200" kern="1200" dirty="0">
                    <a:solidFill>
                      <a:schemeClr val="tx1"/>
                    </a:solidFill>
                    <a:effectLst/>
                    <a:latin typeface="+mn-lt"/>
                    <a:ea typeface="+mn-ea"/>
                    <a:cs typeface="+mn-cs"/>
                  </a:rPr>
                  <a:t>Cotton</a:t>
                </a:r>
                <a:r>
                  <a:rPr lang="zh-CN" altLang="en-US" sz="1200" kern="1200" dirty="0">
                    <a:solidFill>
                      <a:schemeClr val="tx1"/>
                    </a:solidFill>
                    <a:effectLst/>
                    <a:latin typeface="+mn-lt"/>
                    <a:ea typeface="+mn-ea"/>
                    <a:cs typeface="+mn-cs"/>
                  </a:rPr>
                  <a:t>峰</a:t>
                </a:r>
                <a:r>
                  <a:rPr lang="zh-CN" altLang="zh-CN" sz="1200" kern="1200" dirty="0">
                    <a:solidFill>
                      <a:schemeClr val="tx1"/>
                    </a:solidFill>
                    <a:effectLst/>
                    <a:latin typeface="+mn-lt"/>
                    <a:ea typeface="+mn-ea"/>
                    <a:cs typeface="+mn-cs"/>
                  </a:rPr>
                  <a:t>间存在约</a:t>
                </a:r>
                <a:r>
                  <a:rPr lang="en-US" altLang="zh-CN" sz="1200" kern="1200" dirty="0">
                    <a:solidFill>
                      <a:schemeClr val="tx1"/>
                    </a:solidFill>
                    <a:effectLst/>
                    <a:latin typeface="+mn-lt"/>
                    <a:ea typeface="+mn-ea"/>
                    <a:cs typeface="+mn-cs"/>
                  </a:rPr>
                  <a:t>10nm</a:t>
                </a:r>
                <a:r>
                  <a:rPr lang="zh-CN" altLang="zh-CN" sz="1200" kern="1200" dirty="0">
                    <a:solidFill>
                      <a:schemeClr val="tx1"/>
                    </a:solidFill>
                    <a:effectLst/>
                    <a:latin typeface="+mn-lt"/>
                    <a:ea typeface="+mn-ea"/>
                    <a:cs typeface="+mn-cs"/>
                  </a:rPr>
                  <a:t>的变化区间且正</a:t>
                </a:r>
                <a:r>
                  <a:rPr lang="en-US" altLang="zh-CN" sz="1200" kern="1200" dirty="0">
                    <a:solidFill>
                      <a:schemeClr val="tx1"/>
                    </a:solidFill>
                    <a:effectLst/>
                    <a:latin typeface="+mn-lt"/>
                    <a:ea typeface="+mn-ea"/>
                    <a:cs typeface="+mn-cs"/>
                  </a:rPr>
                  <a:t>Cotton</a:t>
                </a:r>
                <a:r>
                  <a:rPr lang="zh-CN" altLang="zh-CN" sz="1200" kern="1200" dirty="0">
                    <a:solidFill>
                      <a:schemeClr val="tx1"/>
                    </a:solidFill>
                    <a:effectLst/>
                    <a:latin typeface="+mn-lt"/>
                    <a:ea typeface="+mn-ea"/>
                    <a:cs typeface="+mn-cs"/>
                  </a:rPr>
                  <a:t>峰的半高宽度</a:t>
                </a:r>
                <a:r>
                  <a:rPr lang="en-US" altLang="zh-CN" sz="1200" kern="1200" dirty="0">
                    <a:solidFill>
                      <a:schemeClr val="tx1"/>
                    </a:solidFill>
                    <a:effectLst/>
                    <a:latin typeface="+mn-lt"/>
                    <a:ea typeface="+mn-ea"/>
                    <a:cs typeface="+mn-cs"/>
                  </a:rPr>
                  <a:t>10nm</a:t>
                </a:r>
                <a:r>
                  <a:rPr lang="zh-CN" altLang="zh-CN" sz="1200" kern="1200" dirty="0">
                    <a:solidFill>
                      <a:schemeClr val="tx1"/>
                    </a:solidFill>
                    <a:effectLst/>
                    <a:latin typeface="+mn-lt"/>
                    <a:ea typeface="+mn-ea"/>
                    <a:cs typeface="+mn-cs"/>
                  </a:rPr>
                  <a:t>小于计算结果的约</a:t>
                </a:r>
                <a:r>
                  <a:rPr lang="en-US" altLang="zh-CN" sz="1200" kern="1200" dirty="0">
                    <a:solidFill>
                      <a:schemeClr val="tx1"/>
                    </a:solidFill>
                    <a:effectLst/>
                    <a:latin typeface="+mn-lt"/>
                    <a:ea typeface="+mn-ea"/>
                    <a:cs typeface="+mn-cs"/>
                  </a:rPr>
                  <a:t>20nm</a:t>
                </a:r>
                <a:r>
                  <a:rPr lang="zh-CN" altLang="zh-CN" sz="1200" kern="1200" dirty="0">
                    <a:solidFill>
                      <a:schemeClr val="tx1"/>
                    </a:solidFill>
                    <a:effectLst/>
                    <a:latin typeface="+mn-lt"/>
                    <a:ea typeface="+mn-ea"/>
                    <a:cs typeface="+mn-cs"/>
                  </a:rPr>
                  <a:t>，可能的原因是水溶液中</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苯丙氨酸的苯环结构通过疏水性的</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𝜋</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𝜋</m:t>
                    </m:r>
                  </m:oMath>
                </a14:m>
                <a:r>
                  <a:rPr lang="zh-CN" altLang="zh-CN" sz="1200" kern="1200" dirty="0">
                    <a:solidFill>
                      <a:schemeClr val="tx1"/>
                    </a:solidFill>
                    <a:effectLst/>
                    <a:latin typeface="+mn-lt"/>
                    <a:ea typeface="+mn-ea"/>
                    <a:cs typeface="+mn-cs"/>
                  </a:rPr>
                  <a:t>相互作用积聚、堆叠形成了自组装结构。</a:t>
                </a:r>
                <a:r>
                  <a:rPr lang="zh-CN" altLang="en-US" dirty="0"/>
                  <a:t>（</a:t>
                </a:r>
                <a:r>
                  <a:rPr lang="en-US" altLang="zh-CN" dirty="0"/>
                  <a:t>27</a:t>
                </a:r>
                <a:r>
                  <a:rPr lang="zh-CN" altLang="en-US" dirty="0"/>
                  <a:t> </a:t>
                </a:r>
                <a:r>
                  <a:rPr lang="en-US" altLang="zh-CN" dirty="0"/>
                  <a:t>sec</a:t>
                </a:r>
                <a:r>
                  <a:rPr lang="zh-CN" altLang="en-US" dirty="0"/>
                  <a:t>）</a:t>
                </a:r>
              </a:p>
            </p:txBody>
          </p:sp>
        </mc:Choice>
        <mc:Fallback xmlns="">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展示了</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苯丙氨酸构象</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计算出的</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谱。二者加权平均的</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与实验测定的</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Cotton</a:t>
                </a:r>
                <a:r>
                  <a:rPr lang="zh-CN" altLang="zh-CN" sz="1200" kern="1200" dirty="0">
                    <a:solidFill>
                      <a:schemeClr val="tx1"/>
                    </a:solidFill>
                    <a:effectLst/>
                    <a:latin typeface="+mn-lt"/>
                    <a:ea typeface="+mn-ea"/>
                    <a:cs typeface="+mn-cs"/>
                  </a:rPr>
                  <a:t>峰的位置基本符合，主要区别在于实验</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谱中负</a:t>
                </a:r>
                <a:r>
                  <a:rPr lang="en-US" altLang="zh-CN" sz="1200" kern="1200" dirty="0">
                    <a:solidFill>
                      <a:schemeClr val="tx1"/>
                    </a:solidFill>
                    <a:effectLst/>
                    <a:latin typeface="+mn-lt"/>
                    <a:ea typeface="+mn-ea"/>
                    <a:cs typeface="+mn-cs"/>
                  </a:rPr>
                  <a:t>Cotton</a:t>
                </a:r>
                <a:r>
                  <a:rPr lang="zh-CN" altLang="zh-CN" sz="1200" kern="1200" dirty="0">
                    <a:solidFill>
                      <a:schemeClr val="tx1"/>
                    </a:solidFill>
                    <a:effectLst/>
                    <a:latin typeface="+mn-lt"/>
                    <a:ea typeface="+mn-ea"/>
                    <a:cs typeface="+mn-cs"/>
                  </a:rPr>
                  <a:t>峰与正</a:t>
                </a:r>
                <a:r>
                  <a:rPr lang="en-US" altLang="zh-CN" sz="1200" kern="1200" dirty="0">
                    <a:solidFill>
                      <a:schemeClr val="tx1"/>
                    </a:solidFill>
                    <a:effectLst/>
                    <a:latin typeface="+mn-lt"/>
                    <a:ea typeface="+mn-ea"/>
                    <a:cs typeface="+mn-cs"/>
                  </a:rPr>
                  <a:t>Cotton</a:t>
                </a:r>
                <a:r>
                  <a:rPr lang="zh-CN" altLang="en-US" sz="1200" kern="1200" dirty="0">
                    <a:solidFill>
                      <a:schemeClr val="tx1"/>
                    </a:solidFill>
                    <a:effectLst/>
                    <a:latin typeface="+mn-lt"/>
                    <a:ea typeface="+mn-ea"/>
                    <a:cs typeface="+mn-cs"/>
                  </a:rPr>
                  <a:t>峰</a:t>
                </a:r>
                <a:r>
                  <a:rPr lang="zh-CN" altLang="zh-CN" sz="1200" kern="1200" dirty="0">
                    <a:solidFill>
                      <a:schemeClr val="tx1"/>
                    </a:solidFill>
                    <a:effectLst/>
                    <a:latin typeface="+mn-lt"/>
                    <a:ea typeface="+mn-ea"/>
                    <a:cs typeface="+mn-cs"/>
                  </a:rPr>
                  <a:t>间存在约</a:t>
                </a:r>
                <a:r>
                  <a:rPr lang="en-US" altLang="zh-CN" sz="1200" kern="1200" dirty="0">
                    <a:solidFill>
                      <a:schemeClr val="tx1"/>
                    </a:solidFill>
                    <a:effectLst/>
                    <a:latin typeface="+mn-lt"/>
                    <a:ea typeface="+mn-ea"/>
                    <a:cs typeface="+mn-cs"/>
                  </a:rPr>
                  <a:t>10nm</a:t>
                </a:r>
                <a:r>
                  <a:rPr lang="zh-CN" altLang="zh-CN" sz="1200" kern="1200" dirty="0">
                    <a:solidFill>
                      <a:schemeClr val="tx1"/>
                    </a:solidFill>
                    <a:effectLst/>
                    <a:latin typeface="+mn-lt"/>
                    <a:ea typeface="+mn-ea"/>
                    <a:cs typeface="+mn-cs"/>
                  </a:rPr>
                  <a:t>的变化区间且正</a:t>
                </a:r>
                <a:r>
                  <a:rPr lang="en-US" altLang="zh-CN" sz="1200" kern="1200" dirty="0">
                    <a:solidFill>
                      <a:schemeClr val="tx1"/>
                    </a:solidFill>
                    <a:effectLst/>
                    <a:latin typeface="+mn-lt"/>
                    <a:ea typeface="+mn-ea"/>
                    <a:cs typeface="+mn-cs"/>
                  </a:rPr>
                  <a:t>Cotton</a:t>
                </a:r>
                <a:r>
                  <a:rPr lang="zh-CN" altLang="zh-CN" sz="1200" kern="1200" dirty="0">
                    <a:solidFill>
                      <a:schemeClr val="tx1"/>
                    </a:solidFill>
                    <a:effectLst/>
                    <a:latin typeface="+mn-lt"/>
                    <a:ea typeface="+mn-ea"/>
                    <a:cs typeface="+mn-cs"/>
                  </a:rPr>
                  <a:t>峰的半高宽度</a:t>
                </a:r>
                <a:r>
                  <a:rPr lang="en-US" altLang="zh-CN" sz="1200" kern="1200" dirty="0">
                    <a:solidFill>
                      <a:schemeClr val="tx1"/>
                    </a:solidFill>
                    <a:effectLst/>
                    <a:latin typeface="+mn-lt"/>
                    <a:ea typeface="+mn-ea"/>
                    <a:cs typeface="+mn-cs"/>
                  </a:rPr>
                  <a:t>10nm</a:t>
                </a:r>
                <a:r>
                  <a:rPr lang="zh-CN" altLang="zh-CN" sz="1200" kern="1200" dirty="0">
                    <a:solidFill>
                      <a:schemeClr val="tx1"/>
                    </a:solidFill>
                    <a:effectLst/>
                    <a:latin typeface="+mn-lt"/>
                    <a:ea typeface="+mn-ea"/>
                    <a:cs typeface="+mn-cs"/>
                  </a:rPr>
                  <a:t>小于计算结果的约</a:t>
                </a:r>
                <a:r>
                  <a:rPr lang="en-US" altLang="zh-CN" sz="1200" kern="1200" dirty="0">
                    <a:solidFill>
                      <a:schemeClr val="tx1"/>
                    </a:solidFill>
                    <a:effectLst/>
                    <a:latin typeface="+mn-lt"/>
                    <a:ea typeface="+mn-ea"/>
                    <a:cs typeface="+mn-cs"/>
                  </a:rPr>
                  <a:t>20nm</a:t>
                </a:r>
                <a:r>
                  <a:rPr lang="zh-CN" altLang="zh-CN" sz="1200" kern="1200" dirty="0">
                    <a:solidFill>
                      <a:schemeClr val="tx1"/>
                    </a:solidFill>
                    <a:effectLst/>
                    <a:latin typeface="+mn-lt"/>
                    <a:ea typeface="+mn-ea"/>
                    <a:cs typeface="+mn-cs"/>
                  </a:rPr>
                  <a:t>，可能的原因是水溶液中</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苯丙氨酸的苯环结构通过疏水性的</a:t>
                </a:r>
                <a:r>
                  <a:rPr lang="en-US" altLang="zh-CN" sz="1200" i="0" kern="1200">
                    <a:solidFill>
                      <a:schemeClr val="tx1"/>
                    </a:solidFill>
                    <a:effectLst/>
                    <a:latin typeface="+mn-lt"/>
                    <a:ea typeface="+mn-ea"/>
                    <a:cs typeface="+mn-cs"/>
                  </a:rPr>
                  <a:t>𝜋−𝜋</a:t>
                </a:r>
                <a:r>
                  <a:rPr lang="zh-CN" altLang="zh-CN" sz="1200" kern="1200" dirty="0">
                    <a:solidFill>
                      <a:schemeClr val="tx1"/>
                    </a:solidFill>
                    <a:effectLst/>
                    <a:latin typeface="+mn-lt"/>
                    <a:ea typeface="+mn-ea"/>
                    <a:cs typeface="+mn-cs"/>
                  </a:rPr>
                  <a:t>相互作用积聚、堆叠形成了自组装结构。</a:t>
                </a:r>
                <a:r>
                  <a:rPr lang="zh-CN" altLang="en-US" dirty="0"/>
                  <a:t>（</a:t>
                </a:r>
                <a:r>
                  <a:rPr lang="en-US" altLang="zh-CN" dirty="0"/>
                  <a:t>27</a:t>
                </a:r>
                <a:r>
                  <a:rPr lang="zh-CN" altLang="en-US" dirty="0"/>
                  <a:t> </a:t>
                </a:r>
                <a:r>
                  <a:rPr lang="en-US" altLang="zh-CN" dirty="0"/>
                  <a:t>sec</a:t>
                </a:r>
                <a:r>
                  <a:rPr lang="zh-CN" altLang="en-US" dirty="0"/>
                  <a:t>）</a:t>
                </a:r>
              </a:p>
            </p:txBody>
          </p:sp>
        </mc:Fallback>
      </mc:AlternateContent>
      <p:sp>
        <p:nvSpPr>
          <p:cNvPr id="4" name="灯片编号占位符 3"/>
          <p:cNvSpPr>
            <a:spLocks noGrp="1"/>
          </p:cNvSpPr>
          <p:nvPr>
            <p:ph type="sldNum" sz="quarter" idx="5"/>
          </p:nvPr>
        </p:nvSpPr>
        <p:spPr/>
        <p:txBody>
          <a:bodyPr/>
          <a:lstStyle/>
          <a:p>
            <a:fld id="{0FE9B258-9FFB-4B0D-B815-A3578B96B5F2}" type="slidenum">
              <a:rPr lang="zh-CN" altLang="en-US" smtClean="0"/>
              <a:t>20</a:t>
            </a:fld>
            <a:endParaRPr lang="zh-CN" altLang="en-US"/>
          </a:p>
        </p:txBody>
      </p:sp>
    </p:spTree>
    <p:extLst>
      <p:ext uri="{BB962C8B-B14F-4D97-AF65-F5344CB8AC3E}">
        <p14:creationId xmlns:p14="http://schemas.microsoft.com/office/powerpoint/2010/main" val="589799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t>
            </a:r>
            <a:r>
              <a:rPr lang="zh-CN" altLang="en-US" dirty="0"/>
              <a:t>沙利度胺室温下构象搜索只得到一种如图所示的稳定构象。其</a:t>
            </a:r>
            <a:r>
              <a:rPr lang="en-US" altLang="zh-CN" dirty="0"/>
              <a:t>ECD</a:t>
            </a:r>
            <a:r>
              <a:rPr lang="zh-CN" altLang="en-US" dirty="0"/>
              <a:t>谱计算结果</a:t>
            </a:r>
            <a:r>
              <a:rPr lang="en-US" altLang="zh-CN" dirty="0"/>
              <a:t>b</a:t>
            </a:r>
            <a:r>
              <a:rPr lang="zh-CN" altLang="en-US" dirty="0"/>
              <a:t>与实验测定结果</a:t>
            </a:r>
            <a:r>
              <a:rPr lang="en-US" altLang="zh-CN" dirty="0"/>
              <a:t>a</a:t>
            </a:r>
            <a:r>
              <a:rPr lang="zh-CN" altLang="en-US" dirty="0"/>
              <a:t>的</a:t>
            </a:r>
            <a:r>
              <a:rPr lang="en-US" altLang="zh-CN" dirty="0"/>
              <a:t>CD</a:t>
            </a:r>
            <a:r>
              <a:rPr lang="zh-CN" altLang="en-US" dirty="0"/>
              <a:t>曲线变化趋势高度一致，计算结果相对实验结果在大于</a:t>
            </a:r>
            <a:r>
              <a:rPr lang="en-US" altLang="zh-CN" dirty="0"/>
              <a:t>230nm</a:t>
            </a:r>
            <a:r>
              <a:rPr lang="zh-CN" altLang="en-US" dirty="0"/>
              <a:t>的波段出现了明显红移。（</a:t>
            </a:r>
            <a:r>
              <a:rPr lang="en-US" altLang="zh-CN" dirty="0"/>
              <a:t>15</a:t>
            </a:r>
            <a:r>
              <a:rPr lang="zh-CN" altLang="en-US" dirty="0"/>
              <a:t> </a:t>
            </a:r>
            <a:r>
              <a:rPr lang="en-US" altLang="zh-CN" dirty="0"/>
              <a:t>sec</a:t>
            </a:r>
            <a:r>
              <a:rPr lang="zh-CN" altLang="en-US" dirty="0"/>
              <a:t>）</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21</a:t>
            </a:fld>
            <a:endParaRPr lang="zh-CN" altLang="en-US"/>
          </a:p>
        </p:txBody>
      </p:sp>
    </p:spTree>
    <p:extLst>
      <p:ext uri="{BB962C8B-B14F-4D97-AF65-F5344CB8AC3E}">
        <p14:creationId xmlns:p14="http://schemas.microsoft.com/office/powerpoint/2010/main" val="3750628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不同交换关联泛函计算</a:t>
            </a:r>
            <a:r>
              <a:rPr lang="en-US" altLang="zh-CN" dirty="0"/>
              <a:t>R-</a:t>
            </a:r>
            <a:r>
              <a:rPr lang="zh-CN" altLang="en-US" dirty="0"/>
              <a:t>沙利度胺的</a:t>
            </a:r>
            <a:r>
              <a:rPr lang="en-US" altLang="zh-CN" dirty="0"/>
              <a:t>HOMO</a:t>
            </a:r>
            <a:r>
              <a:rPr lang="zh-CN" altLang="en-US" dirty="0"/>
              <a:t>和</a:t>
            </a:r>
            <a:r>
              <a:rPr lang="en-US" altLang="zh-CN" dirty="0"/>
              <a:t>LUMO</a:t>
            </a:r>
            <a:r>
              <a:rPr lang="zh-CN" altLang="en-US" dirty="0"/>
              <a:t>能级的结果显示，杂化泛函</a:t>
            </a:r>
            <a:r>
              <a:rPr lang="en-US" altLang="zh-CN" dirty="0"/>
              <a:t>B3LYP</a:t>
            </a:r>
            <a:r>
              <a:rPr lang="zh-CN" altLang="en-US" dirty="0"/>
              <a:t>、</a:t>
            </a:r>
            <a:r>
              <a:rPr lang="en-US" altLang="zh-CN" dirty="0"/>
              <a:t>PBE0</a:t>
            </a:r>
            <a:r>
              <a:rPr lang="zh-CN" altLang="en-US" dirty="0"/>
              <a:t>和</a:t>
            </a:r>
            <a:r>
              <a:rPr lang="en-US" altLang="zh-CN" dirty="0"/>
              <a:t>HSE06</a:t>
            </a:r>
            <a:r>
              <a:rPr lang="zh-CN" altLang="en-US" dirty="0"/>
              <a:t>计算出的从</a:t>
            </a:r>
            <a:r>
              <a:rPr lang="en-US" altLang="zh-CN" dirty="0"/>
              <a:t>HOMO</a:t>
            </a:r>
            <a:r>
              <a:rPr lang="zh-CN" altLang="en-US" dirty="0"/>
              <a:t>到</a:t>
            </a:r>
            <a:r>
              <a:rPr lang="en-US" altLang="zh-CN" dirty="0"/>
              <a:t>LUMO</a:t>
            </a:r>
            <a:r>
              <a:rPr lang="zh-CN" altLang="en-US" dirty="0"/>
              <a:t>能级的激发能明显高于非杂化泛函</a:t>
            </a:r>
            <a:r>
              <a:rPr lang="en-US" altLang="zh-CN" dirty="0"/>
              <a:t>PBE</a:t>
            </a:r>
            <a:r>
              <a:rPr lang="zh-CN" altLang="en-US" dirty="0"/>
              <a:t>的结果。从激发能的角度看，杂化泛函的使用应该能改善</a:t>
            </a:r>
            <a:r>
              <a:rPr lang="en-US" altLang="zh-CN" dirty="0"/>
              <a:t>ECD</a:t>
            </a:r>
            <a:r>
              <a:rPr lang="zh-CN" altLang="en-US" dirty="0"/>
              <a:t>谱计算中电子跃迁过程对应激发能被低估而发生红移的现象。（</a:t>
            </a:r>
            <a:r>
              <a:rPr lang="en-US" altLang="zh-CN" dirty="0"/>
              <a:t>20</a:t>
            </a:r>
            <a:r>
              <a:rPr lang="zh-CN" altLang="en-US" dirty="0"/>
              <a:t> </a:t>
            </a:r>
            <a:r>
              <a:rPr lang="en-US" altLang="zh-CN" dirty="0"/>
              <a:t>sec</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22</a:t>
            </a:fld>
            <a:endParaRPr lang="zh-CN" altLang="en-US"/>
          </a:p>
        </p:txBody>
      </p:sp>
    </p:spTree>
    <p:extLst>
      <p:ext uri="{BB962C8B-B14F-4D97-AF65-F5344CB8AC3E}">
        <p14:creationId xmlns:p14="http://schemas.microsoft.com/office/powerpoint/2010/main" val="3505162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限于时间，在此不赘述论文对</a:t>
            </a:r>
            <a:r>
              <a:rPr kumimoji="1" lang="en-US" altLang="zh-CN" dirty="0"/>
              <a:t>TDPW</a:t>
            </a:r>
            <a:r>
              <a:rPr kumimoji="1" lang="zh-CN" altLang="en-US" dirty="0"/>
              <a:t>程序计算电子圆二色谱规范性的测试细节，只将相关结论与前述计算结论一并列出。（</a:t>
            </a:r>
            <a:r>
              <a:rPr kumimoji="1" lang="en-US" altLang="zh-CN" dirty="0"/>
              <a:t>9</a:t>
            </a:r>
            <a:r>
              <a:rPr kumimoji="1" lang="zh-CN" altLang="en-US" dirty="0"/>
              <a:t> </a:t>
            </a:r>
            <a:r>
              <a:rPr kumimoji="1" lang="en-US" altLang="zh-CN" dirty="0"/>
              <a:t>sec</a:t>
            </a:r>
            <a:r>
              <a:rPr kumimoji="1" lang="zh-CN" altLang="en-US" dirty="0"/>
              <a:t>）</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23</a:t>
            </a:fld>
            <a:endParaRPr lang="zh-CN" altLang="en-US"/>
          </a:p>
        </p:txBody>
      </p:sp>
    </p:spTree>
    <p:extLst>
      <p:ext uri="{BB962C8B-B14F-4D97-AF65-F5344CB8AC3E}">
        <p14:creationId xmlns:p14="http://schemas.microsoft.com/office/powerpoint/2010/main" val="3497833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综合计算结果与计算测试，本论文得出以下结论：</a:t>
            </a:r>
            <a:r>
              <a:rPr lang="en-US" altLang="zh-CN" sz="1200" kern="1200" dirty="0">
                <a:solidFill>
                  <a:schemeClr val="tx1"/>
                </a:solidFill>
                <a:effectLst/>
                <a:latin typeface="+mn-lt"/>
                <a:ea typeface="+mn-ea"/>
                <a:cs typeface="+mn-cs"/>
              </a:rPr>
              <a:t>1.TDPW</a:t>
            </a:r>
            <a:r>
              <a:rPr lang="zh-CN" altLang="zh-CN" sz="1200" kern="1200" dirty="0">
                <a:solidFill>
                  <a:schemeClr val="tx1"/>
                </a:solidFill>
                <a:effectLst/>
                <a:latin typeface="+mn-lt"/>
                <a:ea typeface="+mn-ea"/>
                <a:cs typeface="+mn-cs"/>
              </a:rPr>
              <a:t>程序用实时密度泛函方法计算的电子圆二色谱与实验谱图高度可比较，结合二者可有效实现三种手性分子的构型判定；</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溶剂化效应改变了待测分子结构，造成了理论与实验之间的偏差；</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非杂化泛函是计算结果相对实验结果发生红移的重要因素；</a:t>
            </a:r>
            <a:r>
              <a:rPr lang="en-US" altLang="zh-CN" sz="1200" kern="1200" dirty="0">
                <a:solidFill>
                  <a:schemeClr val="tx1"/>
                </a:solidFill>
                <a:effectLst/>
                <a:latin typeface="+mn-lt"/>
                <a:ea typeface="+mn-ea"/>
                <a:cs typeface="+mn-cs"/>
              </a:rPr>
              <a:t>4.TDPW</a:t>
            </a:r>
            <a:r>
              <a:rPr lang="zh-CN" altLang="zh-CN" sz="1200" kern="1200" dirty="0">
                <a:solidFill>
                  <a:schemeClr val="tx1"/>
                </a:solidFill>
                <a:effectLst/>
                <a:latin typeface="+mn-lt"/>
                <a:ea typeface="+mn-ea"/>
                <a:cs typeface="+mn-cs"/>
              </a:rPr>
              <a:t>计算</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谱的结果自洽，具有严格规范性和普适性；</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实时密度泛函方法计算分子</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谱的计算量随原子数的二次方增长，具有高效性。</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FE9B258-9FFB-4B0D-B815-A3578B96B5F2}" type="slidenum">
              <a:rPr lang="zh-CN" altLang="en-US" smtClean="0"/>
              <a:t>24</a:t>
            </a:fld>
            <a:endParaRPr lang="zh-CN" altLang="en-US"/>
          </a:p>
        </p:txBody>
      </p:sp>
    </p:spTree>
    <p:extLst>
      <p:ext uri="{BB962C8B-B14F-4D97-AF65-F5344CB8AC3E}">
        <p14:creationId xmlns:p14="http://schemas.microsoft.com/office/powerpoint/2010/main" val="2101001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在考虑溶剂化效应的同时最小化计算成本的增长以及在程序上实现支持杂化泛函的实时密度泛函计算是可行的改进方案，发展不同规范下的</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计算方法也是有前景的研究方向。电子圆二色谱计算实现手性分子构型的确定只是实时密度泛函方法的一个应用方面，其有望在更前沿的手性研究中发挥更大的作用。本论文在这一研究方向上作出了基础性的探索。</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FE9B258-9FFB-4B0D-B815-A3578B96B5F2}" type="slidenum">
              <a:rPr lang="zh-CN" altLang="en-US" smtClean="0"/>
              <a:t>25</a:t>
            </a:fld>
            <a:endParaRPr lang="zh-CN" altLang="en-US"/>
          </a:p>
        </p:txBody>
      </p:sp>
    </p:spTree>
    <p:extLst>
      <p:ext uri="{BB962C8B-B14F-4D97-AF65-F5344CB8AC3E}">
        <p14:creationId xmlns:p14="http://schemas.microsoft.com/office/powerpoint/2010/main" val="2060807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我的毕业论文汇报到此结束，请各位老师批评指正，谢谢。（</a:t>
            </a:r>
            <a:r>
              <a:rPr lang="en-US" altLang="zh-CN" dirty="0"/>
              <a:t>4</a:t>
            </a:r>
            <a:r>
              <a:rPr lang="zh-CN" altLang="en-US" dirty="0"/>
              <a:t> </a:t>
            </a:r>
            <a:r>
              <a:rPr lang="en-US" altLang="zh-CN" dirty="0"/>
              <a:t>sec</a:t>
            </a:r>
            <a:r>
              <a:rPr lang="zh-CN" altLang="en-US" dirty="0"/>
              <a:t>）</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26</a:t>
            </a:fld>
            <a:endParaRPr lang="zh-CN" altLang="en-US"/>
          </a:p>
        </p:txBody>
      </p:sp>
    </p:spTree>
    <p:extLst>
      <p:ext uri="{BB962C8B-B14F-4D97-AF65-F5344CB8AC3E}">
        <p14:creationId xmlns:p14="http://schemas.microsoft.com/office/powerpoint/2010/main" val="4119645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首先介绍选题背景。（</a:t>
            </a:r>
            <a:r>
              <a:rPr lang="en-US" altLang="zh-CN" dirty="0"/>
              <a:t>1</a:t>
            </a:r>
            <a:r>
              <a:rPr lang="zh-CN" altLang="en-US" dirty="0"/>
              <a:t> </a:t>
            </a:r>
            <a:r>
              <a:rPr lang="en-US" altLang="zh-CN" dirty="0"/>
              <a:t>sec</a:t>
            </a:r>
            <a:r>
              <a:rPr lang="zh-CN" altLang="en-US" dirty="0"/>
              <a:t>）</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3</a:t>
            </a:fld>
            <a:endParaRPr lang="zh-CN" altLang="en-US"/>
          </a:p>
        </p:txBody>
      </p:sp>
    </p:spTree>
    <p:extLst>
      <p:ext uri="{BB962C8B-B14F-4D97-AF65-F5344CB8AC3E}">
        <p14:creationId xmlns:p14="http://schemas.microsoft.com/office/powerpoint/2010/main" val="1608917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sz="2800" dirty="0">
                <a:effectLst/>
                <a:ea typeface="宋体" panose="02010600030101010101" pitchFamily="2" charset="-122"/>
                <a:cs typeface="Times New Roman" panose="02020603050405020304" pitchFamily="18" charset="0"/>
              </a:rPr>
              <a:t>手性，即</a:t>
            </a:r>
            <a:r>
              <a:rPr lang="zh-CN" altLang="en-US" sz="1800" dirty="0"/>
              <a:t>本体无法与其镜像重合的性质。</a:t>
            </a:r>
            <a:r>
              <a:rPr lang="zh-CN" altLang="zh-CN" sz="1800" dirty="0">
                <a:effectLst/>
                <a:ea typeface="宋体" panose="02010600030101010101" pitchFamily="2" charset="-122"/>
                <a:cs typeface="Times New Roman" panose="02020603050405020304" pitchFamily="18" charset="0"/>
              </a:rPr>
              <a:t>分子手性构型的确定是分子手性研究</a:t>
            </a:r>
            <a:r>
              <a:rPr lang="zh-CN" altLang="en-US" sz="1800" dirty="0">
                <a:effectLst/>
                <a:ea typeface="宋体" panose="02010600030101010101" pitchFamily="2" charset="-122"/>
                <a:cs typeface="Times New Roman" panose="02020603050405020304" pitchFamily="18" charset="0"/>
              </a:rPr>
              <a:t>中基础却具有挑战性的重要课题。目前常用的确定分子手性构型的仪器表征方法有单晶</a:t>
            </a:r>
            <a:r>
              <a:rPr lang="en-US" altLang="zh-CN" sz="1800" dirty="0">
                <a:effectLst/>
                <a:ea typeface="宋体" panose="02010600030101010101" pitchFamily="2" charset="-122"/>
                <a:cs typeface="Times New Roman" panose="02020603050405020304" pitchFamily="18" charset="0"/>
              </a:rPr>
              <a:t>X</a:t>
            </a:r>
            <a:r>
              <a:rPr lang="zh-CN" altLang="en-US" sz="1800" dirty="0">
                <a:effectLst/>
                <a:ea typeface="宋体" panose="02010600030101010101" pitchFamily="2" charset="-122"/>
                <a:cs typeface="Times New Roman" panose="02020603050405020304" pitchFamily="18" charset="0"/>
              </a:rPr>
              <a:t>射线衍射法、基于手性试剂的核磁共振法和光谱法。</a:t>
            </a:r>
            <a:r>
              <a:rPr lang="zh-CN" altLang="en-US" sz="1200" kern="1200" dirty="0">
                <a:solidFill>
                  <a:schemeClr val="tx1"/>
                </a:solidFill>
                <a:effectLst/>
                <a:latin typeface="+mn-lt"/>
                <a:ea typeface="+mn-ea"/>
                <a:cs typeface="+mn-cs"/>
              </a:rPr>
              <a:t>单晶</a:t>
            </a:r>
            <a:r>
              <a:rPr lang="en-US" altLang="zh-CN" sz="1200" kern="1200" dirty="0">
                <a:solidFill>
                  <a:schemeClr val="tx1"/>
                </a:solidFill>
                <a:effectLst/>
                <a:latin typeface="+mn-lt"/>
                <a:ea typeface="+mn-ea"/>
                <a:cs typeface="+mn-cs"/>
              </a:rPr>
              <a:t>XRD</a:t>
            </a:r>
            <a:r>
              <a:rPr lang="zh-CN" altLang="en-US" sz="1200" kern="1200" dirty="0">
                <a:solidFill>
                  <a:schemeClr val="tx1"/>
                </a:solidFill>
                <a:effectLst/>
                <a:latin typeface="+mn-lt"/>
                <a:ea typeface="+mn-ea"/>
                <a:cs typeface="+mn-cs"/>
              </a:rPr>
              <a:t>法可以直观地测定手性分子的构型，但对高质量单晶样品的依赖限制了其应用；基于手性试剂的</a:t>
            </a:r>
            <a:r>
              <a:rPr lang="en-US" altLang="zh-CN" sz="1200" kern="1200" dirty="0">
                <a:solidFill>
                  <a:schemeClr val="tx1"/>
                </a:solidFill>
                <a:effectLst/>
                <a:latin typeface="+mn-lt"/>
                <a:ea typeface="+mn-ea"/>
                <a:cs typeface="+mn-cs"/>
              </a:rPr>
              <a:t>NMR</a:t>
            </a:r>
            <a:r>
              <a:rPr lang="zh-CN" altLang="en-US" sz="1200" kern="1200" dirty="0">
                <a:solidFill>
                  <a:schemeClr val="tx1"/>
                </a:solidFill>
                <a:effectLst/>
                <a:latin typeface="+mn-lt"/>
                <a:ea typeface="+mn-ea"/>
                <a:cs typeface="+mn-cs"/>
              </a:rPr>
              <a:t>法方法简便、所用实验仪器使用广泛，但所需的各类手性试剂制备成本较高，一定程度上限制了其应用；光谱法适用范围广，对样品的要求低，在分子手性构型的研究中得到了更广泛的应用。（</a:t>
            </a:r>
            <a:r>
              <a:rPr lang="en-US" altLang="zh-CN" sz="1200" kern="1200" dirty="0">
                <a:solidFill>
                  <a:schemeClr val="tx1"/>
                </a:solidFill>
                <a:effectLst/>
                <a:latin typeface="+mn-lt"/>
                <a:ea typeface="+mn-ea"/>
                <a:cs typeface="+mn-cs"/>
              </a:rPr>
              <a:t>42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en-US" sz="1800"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4</a:t>
            </a:fld>
            <a:endParaRPr lang="zh-CN" altLang="en-US"/>
          </a:p>
        </p:txBody>
      </p:sp>
    </p:spTree>
    <p:extLst>
      <p:ext uri="{BB962C8B-B14F-4D97-AF65-F5344CB8AC3E}">
        <p14:creationId xmlns:p14="http://schemas.microsoft.com/office/powerpoint/2010/main" val="1826346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光谱法主要分为旋光法和圆二色谱法。旋光与圆二色互为逆</a:t>
                </a:r>
                <a:r>
                  <a:rPr lang="en-US" altLang="zh-CN" sz="1200" kern="1200" dirty="0" err="1">
                    <a:solidFill>
                      <a:schemeClr val="tx1"/>
                    </a:solidFill>
                    <a:effectLst/>
                    <a:latin typeface="+mn-lt"/>
                    <a:ea typeface="+mn-ea"/>
                    <a:cs typeface="+mn-cs"/>
                  </a:rPr>
                  <a:t>Kramers-Kronig</a:t>
                </a:r>
                <a:r>
                  <a:rPr lang="zh-CN" altLang="zh-CN" sz="1200" kern="1200" dirty="0">
                    <a:solidFill>
                      <a:schemeClr val="tx1"/>
                    </a:solidFill>
                    <a:effectLst/>
                    <a:latin typeface="+mn-lt"/>
                    <a:ea typeface="+mn-ea"/>
                    <a:cs typeface="+mn-cs"/>
                  </a:rPr>
                  <a:t>关系，都能反映出手性分子的空间与电子结构信息</a:t>
                </a:r>
                <a:r>
                  <a:rPr lang="zh-CN" altLang="en-US" sz="1200" kern="1200" dirty="0">
                    <a:solidFill>
                      <a:schemeClr val="tx1"/>
                    </a:solidFill>
                    <a:effectLst/>
                    <a:latin typeface="+mn-lt"/>
                    <a:ea typeface="+mn-ea"/>
                    <a:cs typeface="+mn-cs"/>
                  </a:rPr>
                  <a:t>，但从圆二色谱上更容易分辨相邻的吸收带，故圆二色谱法更为常用</a:t>
                </a:r>
                <a:r>
                  <a:rPr lang="zh-CN" altLang="zh-CN" sz="1200" kern="1200" dirty="0">
                    <a:solidFill>
                      <a:schemeClr val="tx1"/>
                    </a:solidFill>
                    <a:effectLst/>
                    <a:latin typeface="+mn-lt"/>
                    <a:ea typeface="+mn-ea"/>
                    <a:cs typeface="+mn-cs"/>
                  </a:rPr>
                  <a:t>。圆二色性</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Δ</m:t>
                    </m:r>
                    <m:r>
                      <a:rPr lang="en-US" altLang="zh-CN" sz="1200" i="1" kern="1200">
                        <a:solidFill>
                          <a:schemeClr val="tx1"/>
                        </a:solidFill>
                        <a:effectLst/>
                        <a:latin typeface="Cambria Math" panose="02040503050406030204" pitchFamily="18" charset="0"/>
                        <a:ea typeface="+mn-ea"/>
                        <a:cs typeface="+mn-cs"/>
                      </a:rPr>
                      <m:t>𝜖</m:t>
                    </m:r>
                  </m:oMath>
                </a14:m>
                <a:r>
                  <a:rPr lang="zh-CN" altLang="zh-CN" sz="1200" kern="1200" dirty="0">
                    <a:solidFill>
                      <a:schemeClr val="tx1"/>
                    </a:solidFill>
                    <a:effectLst/>
                    <a:latin typeface="+mn-lt"/>
                    <a:ea typeface="+mn-ea"/>
                    <a:cs typeface="+mn-cs"/>
                  </a:rPr>
                  <a:t>被定义为线偏振光通过介质后左旋圆偏振光和右旋圆偏振光的摩尔吸光度之差，与摩尔椭圆度</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𝜓</m:t>
                    </m:r>
                  </m:oMath>
                </a14:m>
                <a:r>
                  <a:rPr lang="zh-CN" altLang="zh-CN" sz="1200" kern="1200" dirty="0">
                    <a:solidFill>
                      <a:schemeClr val="tx1"/>
                    </a:solidFill>
                    <a:effectLst/>
                    <a:latin typeface="+mn-lt"/>
                    <a:ea typeface="+mn-ea"/>
                    <a:cs typeface="+mn-cs"/>
                  </a:rPr>
                  <a:t>呈正比。改变入射光波长，测定圆二色性即得到圆二色</a:t>
                </a:r>
                <a:r>
                  <a:rPr lang="zh-CN" altLang="en-US" sz="1200" kern="1200" dirty="0">
                    <a:solidFill>
                      <a:schemeClr val="tx1"/>
                    </a:solidFill>
                    <a:effectLst/>
                    <a:latin typeface="+mn-lt"/>
                    <a:ea typeface="+mn-ea"/>
                    <a:cs typeface="+mn-cs"/>
                  </a:rPr>
                  <a:t>谱</a:t>
                </a:r>
                <a:r>
                  <a:rPr lang="zh-CN" altLang="zh-CN" sz="1200" kern="1200" dirty="0">
                    <a:solidFill>
                      <a:schemeClr val="tx1"/>
                    </a:solidFill>
                    <a:effectLst/>
                    <a:latin typeface="+mn-lt"/>
                    <a:ea typeface="+mn-ea"/>
                    <a:cs typeface="+mn-cs"/>
                  </a:rPr>
                  <a:t>。在发生电子跃迁的吸收带上，</a:t>
                </a:r>
                <a:r>
                  <a:rPr lang="en-US" altLang="zh-CN" sz="1200" kern="1200" dirty="0">
                    <a:solidFill>
                      <a:schemeClr val="tx1"/>
                    </a:solidFill>
                    <a:effectLst/>
                    <a:latin typeface="+mn-lt"/>
                    <a:ea typeface="+mn-ea"/>
                    <a:cs typeface="+mn-cs"/>
                  </a:rPr>
                  <a:t>CD</a:t>
                </a:r>
                <a:r>
                  <a:rPr lang="zh-CN" altLang="zh-CN" sz="1200" kern="1200" dirty="0">
                    <a:solidFill>
                      <a:schemeClr val="tx1"/>
                    </a:solidFill>
                    <a:effectLst/>
                    <a:latin typeface="+mn-lt"/>
                    <a:ea typeface="+mn-ea"/>
                    <a:cs typeface="+mn-cs"/>
                  </a:rPr>
                  <a:t>曲线会出现一个高斯型峰，这种现象被</a:t>
                </a:r>
                <a:r>
                  <a:rPr lang="zh-CN" altLang="en-US" sz="1200" kern="1200" dirty="0">
                    <a:solidFill>
                      <a:schemeClr val="tx1"/>
                    </a:solidFill>
                    <a:effectLst/>
                    <a:latin typeface="+mn-lt"/>
                    <a:ea typeface="+mn-ea"/>
                    <a:cs typeface="+mn-cs"/>
                  </a:rPr>
                  <a:t>称</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Cotton</a:t>
                </a:r>
                <a:r>
                  <a:rPr lang="zh-CN" altLang="zh-CN" sz="1200" kern="1200" dirty="0">
                    <a:solidFill>
                      <a:schemeClr val="tx1"/>
                    </a:solidFill>
                    <a:effectLst/>
                    <a:latin typeface="+mn-lt"/>
                    <a:ea typeface="+mn-ea"/>
                    <a:cs typeface="+mn-cs"/>
                  </a:rPr>
                  <a:t>效应。</a:t>
                </a:r>
                <a:r>
                  <a:rPr lang="zh-CN" altLang="en-US" sz="1200" kern="1200" dirty="0">
                    <a:solidFill>
                      <a:schemeClr val="tx1"/>
                    </a:solidFill>
                    <a:effectLst/>
                    <a:latin typeface="+mn-lt"/>
                    <a:ea typeface="+mn-ea"/>
                    <a:cs typeface="+mn-cs"/>
                  </a:rPr>
                  <a:t>电子结构相似的分子应具有相似的</a:t>
                </a:r>
                <a:r>
                  <a:rPr lang="en-US" altLang="zh-CN" sz="1200" kern="1200" dirty="0">
                    <a:solidFill>
                      <a:schemeClr val="tx1"/>
                    </a:solidFill>
                    <a:effectLst/>
                    <a:latin typeface="+mn-lt"/>
                    <a:ea typeface="+mn-ea"/>
                    <a:cs typeface="+mn-cs"/>
                  </a:rPr>
                  <a:t>Cotton</a:t>
                </a:r>
                <a:r>
                  <a:rPr lang="zh-CN" altLang="en-US" sz="1200" kern="1200" dirty="0">
                    <a:solidFill>
                      <a:schemeClr val="tx1"/>
                    </a:solidFill>
                    <a:effectLst/>
                    <a:latin typeface="+mn-lt"/>
                    <a:ea typeface="+mn-ea"/>
                    <a:cs typeface="+mn-cs"/>
                  </a:rPr>
                  <a:t>效应。（</a:t>
                </a:r>
                <a:r>
                  <a:rPr lang="en-US" altLang="zh-CN" sz="1200" kern="1200" dirty="0">
                    <a:solidFill>
                      <a:schemeClr val="tx1"/>
                    </a:solidFill>
                    <a:effectLst/>
                    <a:latin typeface="+mn-lt"/>
                    <a:ea typeface="+mn-ea"/>
                    <a:cs typeface="+mn-cs"/>
                  </a:rPr>
                  <a:t>37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u="none" strike="noStrike" kern="1200" baseline="0" dirty="0">
                  <a:solidFill>
                    <a:srgbClr val="000000"/>
                  </a:solidFill>
                  <a:latin typeface="Arial" panose="020B0604020202020204" pitchFamily="34" charset="0"/>
                  <a:ea typeface="微软雅黑 Light" panose="020B0502040204020203" pitchFamily="34" charset="-122"/>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光谱法主要分为旋光法和圆二色谱法。旋光与圆二色互为逆</a:t>
                </a:r>
                <a:r>
                  <a:rPr lang="en-US" altLang="zh-CN" sz="1200" kern="1200" dirty="0" err="1">
                    <a:solidFill>
                      <a:schemeClr val="tx1"/>
                    </a:solidFill>
                    <a:effectLst/>
                    <a:latin typeface="+mn-lt"/>
                    <a:ea typeface="+mn-ea"/>
                    <a:cs typeface="+mn-cs"/>
                  </a:rPr>
                  <a:t>Kramers-Kronig</a:t>
                </a:r>
                <a:r>
                  <a:rPr lang="zh-CN" altLang="zh-CN" sz="1200" kern="1200" dirty="0">
                    <a:solidFill>
                      <a:schemeClr val="tx1"/>
                    </a:solidFill>
                    <a:effectLst/>
                    <a:latin typeface="+mn-lt"/>
                    <a:ea typeface="+mn-ea"/>
                    <a:cs typeface="+mn-cs"/>
                  </a:rPr>
                  <a:t>关系，都能反映出手性分子的空间与电子结构信息</a:t>
                </a:r>
                <a:r>
                  <a:rPr lang="zh-CN" altLang="en-US" sz="1200" kern="1200" dirty="0">
                    <a:solidFill>
                      <a:schemeClr val="tx1"/>
                    </a:solidFill>
                    <a:effectLst/>
                    <a:latin typeface="+mn-lt"/>
                    <a:ea typeface="+mn-ea"/>
                    <a:cs typeface="+mn-cs"/>
                  </a:rPr>
                  <a:t>，但从圆二色谱上更容易分辨相邻的吸收带，故圆二色谱法更为常用</a:t>
                </a:r>
                <a:r>
                  <a:rPr lang="zh-CN" altLang="zh-CN" sz="1200" kern="1200" dirty="0">
                    <a:solidFill>
                      <a:schemeClr val="tx1"/>
                    </a:solidFill>
                    <a:effectLst/>
                    <a:latin typeface="+mn-lt"/>
                    <a:ea typeface="+mn-ea"/>
                    <a:cs typeface="+mn-cs"/>
                  </a:rPr>
                  <a:t>。圆二色性</a:t>
                </a:r>
                <a:r>
                  <a:rPr lang="en-US" altLang="zh-CN" sz="1200" i="0" kern="1200">
                    <a:solidFill>
                      <a:schemeClr val="tx1"/>
                    </a:solidFill>
                    <a:effectLst/>
                    <a:latin typeface="+mn-lt"/>
                    <a:ea typeface="+mn-ea"/>
                    <a:cs typeface="+mn-cs"/>
                  </a:rPr>
                  <a:t>Δ𝜖</a:t>
                </a:r>
                <a:r>
                  <a:rPr lang="zh-CN" altLang="zh-CN" sz="1200" kern="1200" dirty="0">
                    <a:solidFill>
                      <a:schemeClr val="tx1"/>
                    </a:solidFill>
                    <a:effectLst/>
                    <a:latin typeface="+mn-lt"/>
                    <a:ea typeface="+mn-ea"/>
                    <a:cs typeface="+mn-cs"/>
                  </a:rPr>
                  <a:t>被定义为线偏振光通过介质后左旋圆偏振光和右旋圆偏振光的摩尔吸光度之差，与摩尔椭圆度</a:t>
                </a:r>
                <a:r>
                  <a:rPr lang="en-US" altLang="zh-CN" sz="1200" i="0" kern="1200">
                    <a:solidFill>
                      <a:schemeClr val="tx1"/>
                    </a:solidFill>
                    <a:effectLst/>
                    <a:latin typeface="+mn-lt"/>
                    <a:ea typeface="+mn-ea"/>
                    <a:cs typeface="+mn-cs"/>
                  </a:rPr>
                  <a:t>𝜓</a:t>
                </a:r>
                <a:r>
                  <a:rPr lang="zh-CN" altLang="zh-CN" sz="1200" kern="1200" dirty="0">
                    <a:solidFill>
                      <a:schemeClr val="tx1"/>
                    </a:solidFill>
                    <a:effectLst/>
                    <a:latin typeface="+mn-lt"/>
                    <a:ea typeface="+mn-ea"/>
                    <a:cs typeface="+mn-cs"/>
                  </a:rPr>
                  <a:t>呈正比。改变入射光波长，测定圆二色性即得到圆二色</a:t>
                </a:r>
                <a:r>
                  <a:rPr lang="zh-CN" altLang="en-US" sz="1200" kern="1200" dirty="0">
                    <a:solidFill>
                      <a:schemeClr val="tx1"/>
                    </a:solidFill>
                    <a:effectLst/>
                    <a:latin typeface="+mn-lt"/>
                    <a:ea typeface="+mn-ea"/>
                    <a:cs typeface="+mn-cs"/>
                  </a:rPr>
                  <a:t>谱</a:t>
                </a:r>
                <a:r>
                  <a:rPr lang="zh-CN" altLang="zh-CN" sz="1200" kern="1200" dirty="0">
                    <a:solidFill>
                      <a:schemeClr val="tx1"/>
                    </a:solidFill>
                    <a:effectLst/>
                    <a:latin typeface="+mn-lt"/>
                    <a:ea typeface="+mn-ea"/>
                    <a:cs typeface="+mn-cs"/>
                  </a:rPr>
                  <a:t>。在发生电子跃迁的吸收带上，</a:t>
                </a:r>
                <a:r>
                  <a:rPr lang="en-US" altLang="zh-CN" sz="1200" kern="1200" dirty="0">
                    <a:solidFill>
                      <a:schemeClr val="tx1"/>
                    </a:solidFill>
                    <a:effectLst/>
                    <a:latin typeface="+mn-lt"/>
                    <a:ea typeface="+mn-ea"/>
                    <a:cs typeface="+mn-cs"/>
                  </a:rPr>
                  <a:t>CD</a:t>
                </a:r>
                <a:r>
                  <a:rPr lang="zh-CN" altLang="zh-CN" sz="1200" kern="1200" dirty="0">
                    <a:solidFill>
                      <a:schemeClr val="tx1"/>
                    </a:solidFill>
                    <a:effectLst/>
                    <a:latin typeface="+mn-lt"/>
                    <a:ea typeface="+mn-ea"/>
                    <a:cs typeface="+mn-cs"/>
                  </a:rPr>
                  <a:t>曲线会出现一个高斯型峰，这种现象被</a:t>
                </a:r>
                <a:r>
                  <a:rPr lang="zh-CN" altLang="en-US" sz="1200" kern="1200" dirty="0">
                    <a:solidFill>
                      <a:schemeClr val="tx1"/>
                    </a:solidFill>
                    <a:effectLst/>
                    <a:latin typeface="+mn-lt"/>
                    <a:ea typeface="+mn-ea"/>
                    <a:cs typeface="+mn-cs"/>
                  </a:rPr>
                  <a:t>称</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Cotton</a:t>
                </a:r>
                <a:r>
                  <a:rPr lang="zh-CN" altLang="zh-CN" sz="1200" kern="1200" dirty="0">
                    <a:solidFill>
                      <a:schemeClr val="tx1"/>
                    </a:solidFill>
                    <a:effectLst/>
                    <a:latin typeface="+mn-lt"/>
                    <a:ea typeface="+mn-ea"/>
                    <a:cs typeface="+mn-cs"/>
                  </a:rPr>
                  <a:t>效应。</a:t>
                </a:r>
                <a:r>
                  <a:rPr lang="zh-CN" altLang="en-US" sz="1200" kern="1200" dirty="0">
                    <a:solidFill>
                      <a:schemeClr val="tx1"/>
                    </a:solidFill>
                    <a:effectLst/>
                    <a:latin typeface="+mn-lt"/>
                    <a:ea typeface="+mn-ea"/>
                    <a:cs typeface="+mn-cs"/>
                  </a:rPr>
                  <a:t>电子结构相似的分子应具有相似的</a:t>
                </a:r>
                <a:r>
                  <a:rPr lang="en-US" altLang="zh-CN" sz="1200" kern="1200" dirty="0">
                    <a:solidFill>
                      <a:schemeClr val="tx1"/>
                    </a:solidFill>
                    <a:effectLst/>
                    <a:latin typeface="+mn-lt"/>
                    <a:ea typeface="+mn-ea"/>
                    <a:cs typeface="+mn-cs"/>
                  </a:rPr>
                  <a:t>Cotton</a:t>
                </a:r>
                <a:r>
                  <a:rPr lang="zh-CN" altLang="en-US" sz="1200" kern="1200" dirty="0">
                    <a:solidFill>
                      <a:schemeClr val="tx1"/>
                    </a:solidFill>
                    <a:effectLst/>
                    <a:latin typeface="+mn-lt"/>
                    <a:ea typeface="+mn-ea"/>
                    <a:cs typeface="+mn-cs"/>
                  </a:rPr>
                  <a:t>效应。（</a:t>
                </a:r>
                <a:r>
                  <a:rPr lang="en-US" altLang="zh-CN" sz="1200" kern="1200" dirty="0">
                    <a:solidFill>
                      <a:schemeClr val="tx1"/>
                    </a:solidFill>
                    <a:effectLst/>
                    <a:latin typeface="+mn-lt"/>
                    <a:ea typeface="+mn-ea"/>
                    <a:cs typeface="+mn-cs"/>
                  </a:rPr>
                  <a:t>37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u="none" strike="noStrike" kern="1200" baseline="0" dirty="0">
                  <a:solidFill>
                    <a:srgbClr val="000000"/>
                  </a:solidFill>
                  <a:latin typeface="Arial" panose="020B0604020202020204" pitchFamily="34" charset="0"/>
                  <a:ea typeface="微软雅黑 Light" panose="020B0502040204020203" pitchFamily="34"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0FE9B258-9FFB-4B0D-B815-A3578B96B5F2}" type="slidenum">
              <a:rPr lang="zh-CN" altLang="en-US" smtClean="0"/>
              <a:t>5</a:t>
            </a:fld>
            <a:endParaRPr lang="zh-CN" altLang="en-US"/>
          </a:p>
        </p:txBody>
      </p:sp>
    </p:spTree>
    <p:extLst>
      <p:ext uri="{BB962C8B-B14F-4D97-AF65-F5344CB8AC3E}">
        <p14:creationId xmlns:p14="http://schemas.microsoft.com/office/powerpoint/2010/main" val="118600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电子圆二色谱法基于分子发色团上的电子吸收紫外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可见波段的入射光能量发生的电子能级跃迁。将待测分子的</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谱中的</a:t>
            </a:r>
            <a:r>
              <a:rPr lang="en-US" altLang="zh-CN" sz="1200" kern="1200" dirty="0">
                <a:solidFill>
                  <a:schemeClr val="tx1"/>
                </a:solidFill>
                <a:effectLst/>
                <a:latin typeface="+mn-lt"/>
                <a:ea typeface="+mn-ea"/>
                <a:cs typeface="+mn-cs"/>
              </a:rPr>
              <a:t>Cotton</a:t>
            </a:r>
            <a:r>
              <a:rPr lang="zh-CN" altLang="zh-CN" sz="1200" kern="1200" dirty="0">
                <a:solidFill>
                  <a:schemeClr val="tx1"/>
                </a:solidFill>
                <a:effectLst/>
                <a:latin typeface="+mn-lt"/>
                <a:ea typeface="+mn-ea"/>
                <a:cs typeface="+mn-cs"/>
              </a:rPr>
              <a:t>峰位置与正负和已知构型的分子的谱图对比，可以较为准确地确定待测分子的构型。对于手性分子</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谱的计算，电子跃迁过程对应的激发能和转动强度是最重要的两个目标计算量。特定电子跃迁过程对应的转动强度正比于该跃迁过程在</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谱上对应</a:t>
            </a:r>
            <a:r>
              <a:rPr lang="en-US" altLang="zh-CN" sz="1200" kern="1200" dirty="0">
                <a:solidFill>
                  <a:schemeClr val="tx1"/>
                </a:solidFill>
                <a:effectLst/>
                <a:latin typeface="+mn-lt"/>
                <a:ea typeface="+mn-ea"/>
                <a:cs typeface="+mn-cs"/>
              </a:rPr>
              <a:t>Cotton</a:t>
            </a:r>
            <a:r>
              <a:rPr lang="zh-CN" altLang="zh-CN" sz="1200" kern="1200" dirty="0">
                <a:solidFill>
                  <a:schemeClr val="tx1"/>
                </a:solidFill>
                <a:effectLst/>
                <a:latin typeface="+mn-lt"/>
                <a:ea typeface="+mn-ea"/>
                <a:cs typeface="+mn-cs"/>
              </a:rPr>
              <a:t>峰的积分。</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6</a:t>
            </a:fld>
            <a:endParaRPr lang="zh-CN" altLang="en-US"/>
          </a:p>
        </p:txBody>
      </p:sp>
    </p:spTree>
    <p:extLst>
      <p:ext uri="{BB962C8B-B14F-4D97-AF65-F5344CB8AC3E}">
        <p14:creationId xmlns:p14="http://schemas.microsoft.com/office/powerpoint/2010/main" val="2472617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目前常用的计算</a:t>
            </a:r>
            <a:r>
              <a:rPr lang="en-US" altLang="zh-CN" sz="1200" kern="1200" dirty="0">
                <a:solidFill>
                  <a:schemeClr val="tx1"/>
                </a:solidFill>
                <a:effectLst/>
                <a:latin typeface="+mn-lt"/>
                <a:ea typeface="+mn-ea"/>
                <a:cs typeface="+mn-cs"/>
              </a:rPr>
              <a:t>ECD</a:t>
            </a:r>
            <a:r>
              <a:rPr lang="zh-CN" altLang="zh-CN" sz="1200" kern="1200" dirty="0">
                <a:solidFill>
                  <a:schemeClr val="tx1"/>
                </a:solidFill>
                <a:effectLst/>
                <a:latin typeface="+mn-lt"/>
                <a:ea typeface="+mn-ea"/>
                <a:cs typeface="+mn-cs"/>
              </a:rPr>
              <a:t>谱的方法大体上可分为</a:t>
            </a:r>
            <a:r>
              <a:rPr lang="en-US" altLang="zh-CN" sz="1200" kern="1200" dirty="0">
                <a:solidFill>
                  <a:schemeClr val="tx1"/>
                </a:solidFill>
                <a:effectLst/>
                <a:latin typeface="+mn-lt"/>
                <a:ea typeface="+mn-ea"/>
                <a:cs typeface="+mn-cs"/>
              </a:rPr>
              <a:t>Hartree-</a:t>
            </a:r>
            <a:r>
              <a:rPr lang="en-US" altLang="zh-CN" sz="1200" kern="1200" dirty="0" err="1">
                <a:solidFill>
                  <a:schemeClr val="tx1"/>
                </a:solidFill>
                <a:effectLst/>
                <a:latin typeface="+mn-lt"/>
                <a:ea typeface="+mn-ea"/>
                <a:cs typeface="+mn-cs"/>
              </a:rPr>
              <a:t>Fock</a:t>
            </a:r>
            <a:r>
              <a:rPr lang="zh-CN" altLang="zh-CN" sz="1200" kern="1200" dirty="0">
                <a:solidFill>
                  <a:schemeClr val="tx1"/>
                </a:solidFill>
                <a:effectLst/>
                <a:latin typeface="+mn-lt"/>
                <a:ea typeface="+mn-ea"/>
                <a:cs typeface="+mn-cs"/>
              </a:rPr>
              <a:t>法、基于波函数理论的相关方法和密度泛函法。</a:t>
            </a:r>
            <a:r>
              <a:rPr lang="en-US" altLang="zh-CN" sz="1200" kern="1200" dirty="0">
                <a:solidFill>
                  <a:schemeClr val="tx1"/>
                </a:solidFill>
                <a:effectLst/>
                <a:latin typeface="+mn-lt"/>
                <a:ea typeface="+mn-ea"/>
                <a:cs typeface="+mn-cs"/>
              </a:rPr>
              <a:t>WFT</a:t>
            </a:r>
            <a:r>
              <a:rPr lang="zh-CN" altLang="zh-CN" sz="1200" kern="1200" dirty="0">
                <a:solidFill>
                  <a:schemeClr val="tx1"/>
                </a:solidFill>
                <a:effectLst/>
                <a:latin typeface="+mn-lt"/>
                <a:ea typeface="+mn-ea"/>
                <a:cs typeface="+mn-cs"/>
              </a:rPr>
              <a:t>相关方法包括多组态自洽场方法、耦合簇方法、组态相互作用法和微扰法等，具有良好的计算精度，但计算成本随体系大小的增加十分迅速。密度泛函理论建立在</a:t>
            </a:r>
            <a:r>
              <a:rPr lang="en-US" altLang="zh-CN" sz="1200" kern="1200" dirty="0">
                <a:solidFill>
                  <a:schemeClr val="tx1"/>
                </a:solidFill>
                <a:effectLst/>
                <a:latin typeface="+mn-lt"/>
                <a:ea typeface="+mn-ea"/>
                <a:cs typeface="+mn-cs"/>
              </a:rPr>
              <a:t>Hartree-</a:t>
            </a:r>
            <a:r>
              <a:rPr lang="en-US" altLang="zh-CN" sz="1200" kern="1200" dirty="0" err="1">
                <a:solidFill>
                  <a:schemeClr val="tx1"/>
                </a:solidFill>
                <a:effectLst/>
                <a:latin typeface="+mn-lt"/>
                <a:ea typeface="+mn-ea"/>
                <a:cs typeface="+mn-cs"/>
              </a:rPr>
              <a:t>Fock</a:t>
            </a:r>
            <a:r>
              <a:rPr lang="zh-CN" altLang="zh-CN" sz="1200" kern="1200" dirty="0">
                <a:solidFill>
                  <a:schemeClr val="tx1"/>
                </a:solidFill>
                <a:effectLst/>
                <a:latin typeface="+mn-lt"/>
                <a:ea typeface="+mn-ea"/>
                <a:cs typeface="+mn-cs"/>
              </a:rPr>
              <a:t>理论的基础上，将体系波函数和总能表示为电子密度的泛函，引入交换关联泛函来准确描述多体相互作用和体系哈密顿量。基于自洽求解含时</a:t>
            </a:r>
            <a:r>
              <a:rPr lang="en-US" altLang="zh-CN" sz="1200" kern="1200" dirty="0">
                <a:solidFill>
                  <a:schemeClr val="tx1"/>
                </a:solidFill>
                <a:effectLst/>
                <a:latin typeface="+mn-lt"/>
                <a:ea typeface="+mn-ea"/>
                <a:cs typeface="+mn-cs"/>
              </a:rPr>
              <a:t>Kohn-Sham</a:t>
            </a:r>
            <a:r>
              <a:rPr lang="zh-CN" altLang="zh-CN" sz="1200" kern="1200" dirty="0">
                <a:solidFill>
                  <a:schemeClr val="tx1"/>
                </a:solidFill>
                <a:effectLst/>
                <a:latin typeface="+mn-lt"/>
                <a:ea typeface="+mn-ea"/>
                <a:cs typeface="+mn-cs"/>
              </a:rPr>
              <a:t>方程的含时密度泛函方法包含电子波函数的含时演化效应，能够精确计算模拟超快过程。其中，实时密度泛函方法直接在时域求解含时</a:t>
            </a:r>
            <a:r>
              <a:rPr lang="en-US" altLang="zh-CN" sz="1200" kern="1200" dirty="0">
                <a:solidFill>
                  <a:schemeClr val="tx1"/>
                </a:solidFill>
                <a:effectLst/>
                <a:latin typeface="+mn-lt"/>
                <a:ea typeface="+mn-ea"/>
                <a:cs typeface="+mn-cs"/>
              </a:rPr>
              <a:t>Kohn-Sham</a:t>
            </a:r>
            <a:r>
              <a:rPr lang="zh-CN" altLang="zh-CN" sz="1200" kern="1200" dirty="0">
                <a:solidFill>
                  <a:schemeClr val="tx1"/>
                </a:solidFill>
                <a:effectLst/>
                <a:latin typeface="+mn-lt"/>
                <a:ea typeface="+mn-ea"/>
                <a:cs typeface="+mn-cs"/>
              </a:rPr>
              <a:t>方程，包含非线性光谱信息，计算量随体系尺寸二次方增长，相较计算量随体系尺寸五次方增长的线性响应含时密度泛函方法更有优势。</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FE9B258-9FFB-4B0D-B815-A3578B96B5F2}" type="slidenum">
              <a:rPr lang="zh-CN" altLang="en-US" smtClean="0"/>
              <a:t>7</a:t>
            </a:fld>
            <a:endParaRPr lang="zh-CN" altLang="en-US"/>
          </a:p>
        </p:txBody>
      </p:sp>
    </p:spTree>
    <p:extLst>
      <p:ext uri="{BB962C8B-B14F-4D97-AF65-F5344CB8AC3E}">
        <p14:creationId xmlns:p14="http://schemas.microsoft.com/office/powerpoint/2010/main" val="127517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8</a:t>
            </a:fld>
            <a:endParaRPr lang="zh-CN" altLang="en-US"/>
          </a:p>
        </p:txBody>
      </p:sp>
    </p:spTree>
    <p:extLst>
      <p:ext uri="{BB962C8B-B14F-4D97-AF65-F5344CB8AC3E}">
        <p14:creationId xmlns:p14="http://schemas.microsoft.com/office/powerpoint/2010/main" val="2838483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氨基酸是构成蛋白质的最基本单元。尽管天然氨基酸都是</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构型，近年的研究表明生物体内也存在由</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构型氨基酸转化产生的</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构型氨基酸，与氨基酸手性构型相关的研究成为了生命科学研究的热点。沙利度胺曾作为一种抗孕吐反应的药物在上世纪</a:t>
            </a:r>
            <a:r>
              <a:rPr lang="en-US" altLang="zh-CN" sz="1200" kern="1200" dirty="0">
                <a:solidFill>
                  <a:schemeClr val="tx1"/>
                </a:solidFill>
                <a:effectLst/>
                <a:latin typeface="+mn-lt"/>
                <a:ea typeface="+mn-ea"/>
                <a:cs typeface="+mn-cs"/>
              </a:rPr>
              <a:t>60</a:t>
            </a:r>
            <a:r>
              <a:rPr lang="zh-CN" altLang="zh-CN" sz="1200" kern="1200" dirty="0">
                <a:solidFill>
                  <a:schemeClr val="tx1"/>
                </a:solidFill>
                <a:effectLst/>
                <a:latin typeface="+mn-lt"/>
                <a:ea typeface="+mn-ea"/>
                <a:cs typeface="+mn-cs"/>
              </a:rPr>
              <a:t>年代风靡一时，却因随之而起的畸形新生儿潮被列为禁药。直到上世纪</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年代，</a:t>
            </a:r>
            <a:r>
              <a:rPr lang="en-US" altLang="zh-CN" sz="1200" kern="1200" dirty="0" err="1">
                <a:solidFill>
                  <a:schemeClr val="tx1"/>
                </a:solidFill>
                <a:effectLst/>
                <a:latin typeface="+mn-lt"/>
                <a:ea typeface="+mn-ea"/>
                <a:cs typeface="+mn-cs"/>
              </a:rPr>
              <a:t>Blaschke</a:t>
            </a:r>
            <a:r>
              <a:rPr lang="zh-CN" altLang="zh-CN" sz="1200" kern="1200" dirty="0">
                <a:solidFill>
                  <a:schemeClr val="tx1"/>
                </a:solidFill>
                <a:effectLst/>
                <a:latin typeface="+mn-lt"/>
                <a:ea typeface="+mn-ea"/>
                <a:cs typeface="+mn-cs"/>
              </a:rPr>
              <a:t>等才通过色谱分离确定沙利度胺的致畸性来源于其</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对映体，手性构型区分是其药理学研究的基础。本论文聚焦于手性分子的构型确定，基于量子力学理论计算领域前沿的实时密度泛函方法，使用课题组自主发展的第一性原理平面波计算程序</a:t>
            </a:r>
            <a:r>
              <a:rPr lang="en-US" altLang="zh-CN" sz="1200" kern="1200" dirty="0">
                <a:solidFill>
                  <a:schemeClr val="tx1"/>
                </a:solidFill>
                <a:effectLst/>
                <a:latin typeface="+mn-lt"/>
                <a:ea typeface="+mn-ea"/>
                <a:cs typeface="+mn-cs"/>
              </a:rPr>
              <a:t>TDPW</a:t>
            </a:r>
            <a:r>
              <a:rPr lang="zh-CN" altLang="zh-CN" sz="1200" kern="1200" dirty="0">
                <a:solidFill>
                  <a:schemeClr val="tx1"/>
                </a:solidFill>
                <a:effectLst/>
                <a:latin typeface="+mn-lt"/>
                <a:ea typeface="+mn-ea"/>
                <a:cs typeface="+mn-cs"/>
              </a:rPr>
              <a:t>计算了两种结构典型的氨基酸</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丙氨酸和</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苯丙氨酸以及手性药物分子</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沙利度胺的电子圆二色谱</a:t>
            </a:r>
            <a:r>
              <a:rPr lang="zh-CN" altLang="en-US" sz="1200" kern="1200" dirty="0">
                <a:solidFill>
                  <a:schemeClr val="tx1"/>
                </a:solidFill>
                <a:effectLst/>
                <a:latin typeface="+mn-lt"/>
                <a:ea typeface="+mn-ea"/>
                <a:cs typeface="+mn-cs"/>
              </a:rPr>
              <a:t>，通过与实验结果对比来验证理论方法和程序的可靠性</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58</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9</a:t>
            </a:fld>
            <a:endParaRPr lang="zh-CN" altLang="en-US"/>
          </a:p>
        </p:txBody>
      </p:sp>
    </p:spTree>
    <p:extLst>
      <p:ext uri="{BB962C8B-B14F-4D97-AF65-F5344CB8AC3E}">
        <p14:creationId xmlns:p14="http://schemas.microsoft.com/office/powerpoint/2010/main" val="750956783"/>
      </p:ext>
    </p:extLst>
  </p:cSld>
  <p:clrMapOvr>
    <a:masterClrMapping/>
  </p:clrMapOvr>
</p:notes>
</file>

<file path=ppt/slideLayouts/_rels/slideLayout1.xml.rels><?xml version="1.0" encoding="UTF-8" standalone="yes"?>
<Relationships xmlns="http://schemas.openxmlformats.org/package/2006/relationships"><Relationship Id="rId117" Type="http://schemas.openxmlformats.org/officeDocument/2006/relationships/image" Target="../media/image116.png"/><Relationship Id="rId21" Type="http://schemas.openxmlformats.org/officeDocument/2006/relationships/image" Target="../media/image20.svg"/><Relationship Id="rId42" Type="http://schemas.openxmlformats.org/officeDocument/2006/relationships/image" Target="../media/image41.png"/><Relationship Id="rId63" Type="http://schemas.openxmlformats.org/officeDocument/2006/relationships/image" Target="../media/image62.png"/><Relationship Id="rId84" Type="http://schemas.openxmlformats.org/officeDocument/2006/relationships/image" Target="../media/image83.svg"/><Relationship Id="rId16" Type="http://schemas.openxmlformats.org/officeDocument/2006/relationships/image" Target="../media/image15.png"/><Relationship Id="rId107" Type="http://schemas.openxmlformats.org/officeDocument/2006/relationships/image" Target="../media/image106.png"/><Relationship Id="rId11" Type="http://schemas.openxmlformats.org/officeDocument/2006/relationships/image" Target="../media/image10.svg"/><Relationship Id="rId32" Type="http://schemas.openxmlformats.org/officeDocument/2006/relationships/image" Target="../media/image31.svg"/><Relationship Id="rId37" Type="http://schemas.openxmlformats.org/officeDocument/2006/relationships/image" Target="../media/image36.svg"/><Relationship Id="rId53" Type="http://schemas.openxmlformats.org/officeDocument/2006/relationships/image" Target="../media/image52.png"/><Relationship Id="rId58" Type="http://schemas.openxmlformats.org/officeDocument/2006/relationships/image" Target="../media/image57.svg"/><Relationship Id="rId74" Type="http://schemas.openxmlformats.org/officeDocument/2006/relationships/image" Target="../media/image73.svg"/><Relationship Id="rId79" Type="http://schemas.openxmlformats.org/officeDocument/2006/relationships/image" Target="../media/image78.png"/><Relationship Id="rId102" Type="http://schemas.openxmlformats.org/officeDocument/2006/relationships/image" Target="../media/image101.svg"/><Relationship Id="rId123" Type="http://schemas.openxmlformats.org/officeDocument/2006/relationships/image" Target="../media/image122.png"/><Relationship Id="rId128" Type="http://schemas.openxmlformats.org/officeDocument/2006/relationships/image" Target="../media/image127.svg"/><Relationship Id="rId5" Type="http://schemas.openxmlformats.org/officeDocument/2006/relationships/image" Target="../media/image4.svg"/><Relationship Id="rId90" Type="http://schemas.openxmlformats.org/officeDocument/2006/relationships/image" Target="../media/image89.svg"/><Relationship Id="rId95" Type="http://schemas.openxmlformats.org/officeDocument/2006/relationships/image" Target="../media/image94.png"/><Relationship Id="rId22" Type="http://schemas.openxmlformats.org/officeDocument/2006/relationships/image" Target="../media/image21.png"/><Relationship Id="rId27" Type="http://schemas.openxmlformats.org/officeDocument/2006/relationships/image" Target="../media/image26.svg"/><Relationship Id="rId43" Type="http://schemas.openxmlformats.org/officeDocument/2006/relationships/image" Target="../media/image42.svg"/><Relationship Id="rId48" Type="http://schemas.openxmlformats.org/officeDocument/2006/relationships/image" Target="../media/image47.png"/><Relationship Id="rId64" Type="http://schemas.openxmlformats.org/officeDocument/2006/relationships/image" Target="../media/image63.svg"/><Relationship Id="rId69" Type="http://schemas.openxmlformats.org/officeDocument/2006/relationships/image" Target="../media/image68.png"/><Relationship Id="rId113" Type="http://schemas.openxmlformats.org/officeDocument/2006/relationships/image" Target="../media/image112.png"/><Relationship Id="rId118" Type="http://schemas.openxmlformats.org/officeDocument/2006/relationships/image" Target="../media/image117.svg"/><Relationship Id="rId134" Type="http://schemas.openxmlformats.org/officeDocument/2006/relationships/image" Target="../media/image133.svg"/><Relationship Id="rId80" Type="http://schemas.openxmlformats.org/officeDocument/2006/relationships/image" Target="../media/image79.svg"/><Relationship Id="rId85" Type="http://schemas.openxmlformats.org/officeDocument/2006/relationships/image" Target="../media/image84.png"/><Relationship Id="rId12" Type="http://schemas.openxmlformats.org/officeDocument/2006/relationships/image" Target="../media/image11.png"/><Relationship Id="rId17" Type="http://schemas.openxmlformats.org/officeDocument/2006/relationships/image" Target="../media/image16.svg"/><Relationship Id="rId33" Type="http://schemas.openxmlformats.org/officeDocument/2006/relationships/image" Target="../media/image32.png"/><Relationship Id="rId38" Type="http://schemas.openxmlformats.org/officeDocument/2006/relationships/image" Target="../media/image37.png"/><Relationship Id="rId59" Type="http://schemas.openxmlformats.org/officeDocument/2006/relationships/image" Target="../media/image58.png"/><Relationship Id="rId103" Type="http://schemas.openxmlformats.org/officeDocument/2006/relationships/image" Target="../media/image102.png"/><Relationship Id="rId108" Type="http://schemas.openxmlformats.org/officeDocument/2006/relationships/image" Target="../media/image107.svg"/><Relationship Id="rId124" Type="http://schemas.openxmlformats.org/officeDocument/2006/relationships/image" Target="../media/image123.svg"/><Relationship Id="rId129" Type="http://schemas.openxmlformats.org/officeDocument/2006/relationships/image" Target="../media/image128.png"/><Relationship Id="rId54" Type="http://schemas.openxmlformats.org/officeDocument/2006/relationships/image" Target="../media/image53.svg"/><Relationship Id="rId70" Type="http://schemas.openxmlformats.org/officeDocument/2006/relationships/image" Target="../media/image69.svg"/><Relationship Id="rId75" Type="http://schemas.openxmlformats.org/officeDocument/2006/relationships/image" Target="../media/image74.png"/><Relationship Id="rId91" Type="http://schemas.openxmlformats.org/officeDocument/2006/relationships/image" Target="../media/image90.png"/><Relationship Id="rId96" Type="http://schemas.openxmlformats.org/officeDocument/2006/relationships/image" Target="../media/image95.svg"/><Relationship Id="rId1" Type="http://schemas.openxmlformats.org/officeDocument/2006/relationships/slideMaster" Target="../slideMasters/slideMaster1.xml"/><Relationship Id="rId6" Type="http://schemas.openxmlformats.org/officeDocument/2006/relationships/image" Target="../media/image5.png"/><Relationship Id="rId23" Type="http://schemas.openxmlformats.org/officeDocument/2006/relationships/image" Target="../media/image22.svg"/><Relationship Id="rId28" Type="http://schemas.openxmlformats.org/officeDocument/2006/relationships/image" Target="../media/image27.svg"/><Relationship Id="rId49" Type="http://schemas.openxmlformats.org/officeDocument/2006/relationships/image" Target="../media/image48.svg"/><Relationship Id="rId114" Type="http://schemas.openxmlformats.org/officeDocument/2006/relationships/image" Target="../media/image113.svg"/><Relationship Id="rId119" Type="http://schemas.openxmlformats.org/officeDocument/2006/relationships/image" Target="../media/image118.png"/><Relationship Id="rId44" Type="http://schemas.openxmlformats.org/officeDocument/2006/relationships/image" Target="../media/image43.png"/><Relationship Id="rId60" Type="http://schemas.openxmlformats.org/officeDocument/2006/relationships/image" Target="../media/image59.svg"/><Relationship Id="rId65" Type="http://schemas.openxmlformats.org/officeDocument/2006/relationships/image" Target="../media/image64.png"/><Relationship Id="rId81" Type="http://schemas.openxmlformats.org/officeDocument/2006/relationships/image" Target="../media/image80.png"/><Relationship Id="rId86" Type="http://schemas.openxmlformats.org/officeDocument/2006/relationships/image" Target="../media/image85.svg"/><Relationship Id="rId130" Type="http://schemas.openxmlformats.org/officeDocument/2006/relationships/image" Target="../media/image129.svg"/><Relationship Id="rId13" Type="http://schemas.openxmlformats.org/officeDocument/2006/relationships/image" Target="../media/image12.svg"/><Relationship Id="rId18" Type="http://schemas.openxmlformats.org/officeDocument/2006/relationships/image" Target="../media/image17.png"/><Relationship Id="rId39" Type="http://schemas.openxmlformats.org/officeDocument/2006/relationships/image" Target="../media/image38.svg"/><Relationship Id="rId109" Type="http://schemas.openxmlformats.org/officeDocument/2006/relationships/image" Target="../media/image108.png"/><Relationship Id="rId34" Type="http://schemas.openxmlformats.org/officeDocument/2006/relationships/image" Target="../media/image33.svg"/><Relationship Id="rId50" Type="http://schemas.openxmlformats.org/officeDocument/2006/relationships/image" Target="../media/image49.svg"/><Relationship Id="rId55" Type="http://schemas.openxmlformats.org/officeDocument/2006/relationships/image" Target="../media/image54.png"/><Relationship Id="rId76" Type="http://schemas.openxmlformats.org/officeDocument/2006/relationships/image" Target="../media/image75.svg"/><Relationship Id="rId97" Type="http://schemas.openxmlformats.org/officeDocument/2006/relationships/image" Target="../media/image96.png"/><Relationship Id="rId104" Type="http://schemas.openxmlformats.org/officeDocument/2006/relationships/image" Target="../media/image103.svg"/><Relationship Id="rId120" Type="http://schemas.openxmlformats.org/officeDocument/2006/relationships/image" Target="../media/image119.svg"/><Relationship Id="rId125" Type="http://schemas.openxmlformats.org/officeDocument/2006/relationships/image" Target="../media/image124.png"/><Relationship Id="rId7" Type="http://schemas.openxmlformats.org/officeDocument/2006/relationships/image" Target="../media/image6.svg"/><Relationship Id="rId71" Type="http://schemas.openxmlformats.org/officeDocument/2006/relationships/image" Target="../media/image70.png"/><Relationship Id="rId92" Type="http://schemas.openxmlformats.org/officeDocument/2006/relationships/image" Target="../media/image91.svg"/><Relationship Id="rId2" Type="http://schemas.openxmlformats.org/officeDocument/2006/relationships/image" Target="../media/image1.png"/><Relationship Id="rId29" Type="http://schemas.openxmlformats.org/officeDocument/2006/relationships/image" Target="../media/image28.svg"/><Relationship Id="rId24" Type="http://schemas.openxmlformats.org/officeDocument/2006/relationships/image" Target="../media/image23.svg"/><Relationship Id="rId40" Type="http://schemas.openxmlformats.org/officeDocument/2006/relationships/image" Target="../media/image39.png"/><Relationship Id="rId45" Type="http://schemas.openxmlformats.org/officeDocument/2006/relationships/image" Target="../media/image44.svg"/><Relationship Id="rId66" Type="http://schemas.openxmlformats.org/officeDocument/2006/relationships/image" Target="../media/image65.svg"/><Relationship Id="rId87" Type="http://schemas.openxmlformats.org/officeDocument/2006/relationships/image" Target="../media/image86.png"/><Relationship Id="rId110" Type="http://schemas.openxmlformats.org/officeDocument/2006/relationships/image" Target="../media/image109.svg"/><Relationship Id="rId115" Type="http://schemas.openxmlformats.org/officeDocument/2006/relationships/image" Target="../media/image114.png"/><Relationship Id="rId131" Type="http://schemas.openxmlformats.org/officeDocument/2006/relationships/image" Target="../media/image130.png"/><Relationship Id="rId61" Type="http://schemas.openxmlformats.org/officeDocument/2006/relationships/image" Target="../media/image60.png"/><Relationship Id="rId82" Type="http://schemas.openxmlformats.org/officeDocument/2006/relationships/image" Target="../media/image81.svg"/><Relationship Id="rId19" Type="http://schemas.openxmlformats.org/officeDocument/2006/relationships/image" Target="../media/image18.svg"/><Relationship Id="rId14" Type="http://schemas.openxmlformats.org/officeDocument/2006/relationships/image" Target="../media/image13.png"/><Relationship Id="rId30" Type="http://schemas.openxmlformats.org/officeDocument/2006/relationships/image" Target="../media/image29.svg"/><Relationship Id="rId35" Type="http://schemas.openxmlformats.org/officeDocument/2006/relationships/image" Target="../media/image34.png"/><Relationship Id="rId56" Type="http://schemas.openxmlformats.org/officeDocument/2006/relationships/image" Target="../media/image55.svg"/><Relationship Id="rId77" Type="http://schemas.openxmlformats.org/officeDocument/2006/relationships/image" Target="../media/image76.png"/><Relationship Id="rId100" Type="http://schemas.openxmlformats.org/officeDocument/2006/relationships/image" Target="../media/image99.svg"/><Relationship Id="rId105" Type="http://schemas.openxmlformats.org/officeDocument/2006/relationships/image" Target="../media/image104.png"/><Relationship Id="rId126" Type="http://schemas.openxmlformats.org/officeDocument/2006/relationships/image" Target="../media/image125.svg"/><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svg"/><Relationship Id="rId93" Type="http://schemas.openxmlformats.org/officeDocument/2006/relationships/image" Target="../media/image92.png"/><Relationship Id="rId98" Type="http://schemas.openxmlformats.org/officeDocument/2006/relationships/image" Target="../media/image97.svg"/><Relationship Id="rId121" Type="http://schemas.openxmlformats.org/officeDocument/2006/relationships/image" Target="../media/image120.png"/><Relationship Id="rId3" Type="http://schemas.openxmlformats.org/officeDocument/2006/relationships/image" Target="../media/image2.svg"/><Relationship Id="rId25" Type="http://schemas.openxmlformats.org/officeDocument/2006/relationships/image" Target="../media/image24.svg"/><Relationship Id="rId46" Type="http://schemas.openxmlformats.org/officeDocument/2006/relationships/image" Target="../media/image45.png"/><Relationship Id="rId67" Type="http://schemas.openxmlformats.org/officeDocument/2006/relationships/image" Target="../media/image66.png"/><Relationship Id="rId116" Type="http://schemas.openxmlformats.org/officeDocument/2006/relationships/image" Target="../media/image115.svg"/><Relationship Id="rId20" Type="http://schemas.openxmlformats.org/officeDocument/2006/relationships/image" Target="../media/image19.png"/><Relationship Id="rId41" Type="http://schemas.openxmlformats.org/officeDocument/2006/relationships/image" Target="../media/image40.svg"/><Relationship Id="rId62" Type="http://schemas.openxmlformats.org/officeDocument/2006/relationships/image" Target="../media/image61.svg"/><Relationship Id="rId83" Type="http://schemas.openxmlformats.org/officeDocument/2006/relationships/image" Target="../media/image82.png"/><Relationship Id="rId88" Type="http://schemas.openxmlformats.org/officeDocument/2006/relationships/image" Target="../media/image87.svg"/><Relationship Id="rId111" Type="http://schemas.openxmlformats.org/officeDocument/2006/relationships/image" Target="../media/image110.png"/><Relationship Id="rId132" Type="http://schemas.openxmlformats.org/officeDocument/2006/relationships/image" Target="../media/image131.svg"/><Relationship Id="rId15" Type="http://schemas.openxmlformats.org/officeDocument/2006/relationships/image" Target="../media/image14.svg"/><Relationship Id="rId36" Type="http://schemas.openxmlformats.org/officeDocument/2006/relationships/image" Target="../media/image35.svg"/><Relationship Id="rId57" Type="http://schemas.openxmlformats.org/officeDocument/2006/relationships/image" Target="../media/image56.png"/><Relationship Id="rId106" Type="http://schemas.openxmlformats.org/officeDocument/2006/relationships/image" Target="../media/image105.svg"/><Relationship Id="rId127" Type="http://schemas.openxmlformats.org/officeDocument/2006/relationships/image" Target="../media/image126.png"/><Relationship Id="rId10" Type="http://schemas.openxmlformats.org/officeDocument/2006/relationships/image" Target="../media/image9.png"/><Relationship Id="rId31" Type="http://schemas.openxmlformats.org/officeDocument/2006/relationships/image" Target="../media/image30.svg"/><Relationship Id="rId52" Type="http://schemas.openxmlformats.org/officeDocument/2006/relationships/image" Target="../media/image51.svg"/><Relationship Id="rId73" Type="http://schemas.openxmlformats.org/officeDocument/2006/relationships/image" Target="../media/image72.png"/><Relationship Id="rId78" Type="http://schemas.openxmlformats.org/officeDocument/2006/relationships/image" Target="../media/image77.svg"/><Relationship Id="rId94" Type="http://schemas.openxmlformats.org/officeDocument/2006/relationships/image" Target="../media/image93.svg"/><Relationship Id="rId99" Type="http://schemas.openxmlformats.org/officeDocument/2006/relationships/image" Target="../media/image98.png"/><Relationship Id="rId101" Type="http://schemas.openxmlformats.org/officeDocument/2006/relationships/image" Target="../media/image100.png"/><Relationship Id="rId122" Type="http://schemas.openxmlformats.org/officeDocument/2006/relationships/image" Target="../media/image121.svg"/><Relationship Id="rId4" Type="http://schemas.openxmlformats.org/officeDocument/2006/relationships/image" Target="../media/image3.png"/><Relationship Id="rId9" Type="http://schemas.openxmlformats.org/officeDocument/2006/relationships/image" Target="../media/image8.svg"/><Relationship Id="rId26" Type="http://schemas.openxmlformats.org/officeDocument/2006/relationships/image" Target="../media/image25.svg"/><Relationship Id="rId47" Type="http://schemas.openxmlformats.org/officeDocument/2006/relationships/image" Target="../media/image46.svg"/><Relationship Id="rId68" Type="http://schemas.openxmlformats.org/officeDocument/2006/relationships/image" Target="../media/image67.svg"/><Relationship Id="rId89" Type="http://schemas.openxmlformats.org/officeDocument/2006/relationships/image" Target="../media/image88.png"/><Relationship Id="rId112" Type="http://schemas.openxmlformats.org/officeDocument/2006/relationships/image" Target="../media/image111.svg"/><Relationship Id="rId133" Type="http://schemas.openxmlformats.org/officeDocument/2006/relationships/image" Target="../media/image1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17" Type="http://schemas.openxmlformats.org/officeDocument/2006/relationships/image" Target="../media/image249.png"/><Relationship Id="rId21" Type="http://schemas.openxmlformats.org/officeDocument/2006/relationships/image" Target="../media/image153.svg"/><Relationship Id="rId42" Type="http://schemas.openxmlformats.org/officeDocument/2006/relationships/image" Target="../media/image174.png"/><Relationship Id="rId63" Type="http://schemas.openxmlformats.org/officeDocument/2006/relationships/image" Target="../media/image195.png"/><Relationship Id="rId84" Type="http://schemas.openxmlformats.org/officeDocument/2006/relationships/image" Target="../media/image216.svg"/><Relationship Id="rId16" Type="http://schemas.openxmlformats.org/officeDocument/2006/relationships/image" Target="../media/image148.png"/><Relationship Id="rId107" Type="http://schemas.openxmlformats.org/officeDocument/2006/relationships/image" Target="../media/image239.png"/><Relationship Id="rId11" Type="http://schemas.openxmlformats.org/officeDocument/2006/relationships/image" Target="../media/image143.svg"/><Relationship Id="rId32" Type="http://schemas.openxmlformats.org/officeDocument/2006/relationships/image" Target="../media/image164.svg"/><Relationship Id="rId37" Type="http://schemas.openxmlformats.org/officeDocument/2006/relationships/image" Target="../media/image169.svg"/><Relationship Id="rId53" Type="http://schemas.openxmlformats.org/officeDocument/2006/relationships/image" Target="../media/image185.png"/><Relationship Id="rId58" Type="http://schemas.openxmlformats.org/officeDocument/2006/relationships/image" Target="../media/image190.svg"/><Relationship Id="rId74" Type="http://schemas.openxmlformats.org/officeDocument/2006/relationships/image" Target="../media/image206.svg"/><Relationship Id="rId79" Type="http://schemas.openxmlformats.org/officeDocument/2006/relationships/image" Target="../media/image211.png"/><Relationship Id="rId102" Type="http://schemas.openxmlformats.org/officeDocument/2006/relationships/image" Target="../media/image234.svg"/><Relationship Id="rId123" Type="http://schemas.openxmlformats.org/officeDocument/2006/relationships/image" Target="../media/image255.png"/><Relationship Id="rId128" Type="http://schemas.openxmlformats.org/officeDocument/2006/relationships/image" Target="../media/image260.svg"/><Relationship Id="rId5" Type="http://schemas.openxmlformats.org/officeDocument/2006/relationships/image" Target="../media/image137.svg"/><Relationship Id="rId90" Type="http://schemas.openxmlformats.org/officeDocument/2006/relationships/image" Target="../media/image222.svg"/><Relationship Id="rId95" Type="http://schemas.openxmlformats.org/officeDocument/2006/relationships/image" Target="../media/image227.png"/><Relationship Id="rId22" Type="http://schemas.openxmlformats.org/officeDocument/2006/relationships/image" Target="../media/image154.png"/><Relationship Id="rId27" Type="http://schemas.openxmlformats.org/officeDocument/2006/relationships/image" Target="../media/image159.svg"/><Relationship Id="rId43" Type="http://schemas.openxmlformats.org/officeDocument/2006/relationships/image" Target="../media/image175.svg"/><Relationship Id="rId48" Type="http://schemas.openxmlformats.org/officeDocument/2006/relationships/image" Target="../media/image180.png"/><Relationship Id="rId64" Type="http://schemas.openxmlformats.org/officeDocument/2006/relationships/image" Target="../media/image196.svg"/><Relationship Id="rId69" Type="http://schemas.openxmlformats.org/officeDocument/2006/relationships/image" Target="../media/image201.png"/><Relationship Id="rId113" Type="http://schemas.openxmlformats.org/officeDocument/2006/relationships/image" Target="../media/image245.png"/><Relationship Id="rId118" Type="http://schemas.openxmlformats.org/officeDocument/2006/relationships/image" Target="../media/image250.svg"/><Relationship Id="rId134" Type="http://schemas.openxmlformats.org/officeDocument/2006/relationships/image" Target="../media/image266.svg"/><Relationship Id="rId80" Type="http://schemas.openxmlformats.org/officeDocument/2006/relationships/image" Target="../media/image212.svg"/><Relationship Id="rId85" Type="http://schemas.openxmlformats.org/officeDocument/2006/relationships/image" Target="../media/image217.png"/><Relationship Id="rId12" Type="http://schemas.openxmlformats.org/officeDocument/2006/relationships/image" Target="../media/image144.png"/><Relationship Id="rId17" Type="http://schemas.openxmlformats.org/officeDocument/2006/relationships/image" Target="../media/image149.svg"/><Relationship Id="rId33" Type="http://schemas.openxmlformats.org/officeDocument/2006/relationships/image" Target="../media/image165.png"/><Relationship Id="rId38" Type="http://schemas.openxmlformats.org/officeDocument/2006/relationships/image" Target="../media/image170.png"/><Relationship Id="rId59" Type="http://schemas.openxmlformats.org/officeDocument/2006/relationships/image" Target="../media/image191.png"/><Relationship Id="rId103" Type="http://schemas.openxmlformats.org/officeDocument/2006/relationships/image" Target="../media/image235.png"/><Relationship Id="rId108" Type="http://schemas.openxmlformats.org/officeDocument/2006/relationships/image" Target="../media/image240.svg"/><Relationship Id="rId124" Type="http://schemas.openxmlformats.org/officeDocument/2006/relationships/image" Target="../media/image256.svg"/><Relationship Id="rId129" Type="http://schemas.openxmlformats.org/officeDocument/2006/relationships/image" Target="../media/image261.png"/><Relationship Id="rId54" Type="http://schemas.openxmlformats.org/officeDocument/2006/relationships/image" Target="../media/image186.svg"/><Relationship Id="rId70" Type="http://schemas.openxmlformats.org/officeDocument/2006/relationships/image" Target="../media/image202.svg"/><Relationship Id="rId75" Type="http://schemas.openxmlformats.org/officeDocument/2006/relationships/image" Target="../media/image207.png"/><Relationship Id="rId91" Type="http://schemas.openxmlformats.org/officeDocument/2006/relationships/image" Target="../media/image223.png"/><Relationship Id="rId96" Type="http://schemas.openxmlformats.org/officeDocument/2006/relationships/image" Target="../media/image228.svg"/><Relationship Id="rId1" Type="http://schemas.openxmlformats.org/officeDocument/2006/relationships/slideMaster" Target="../slideMasters/slideMaster1.xml"/><Relationship Id="rId6" Type="http://schemas.openxmlformats.org/officeDocument/2006/relationships/image" Target="../media/image138.png"/><Relationship Id="rId23" Type="http://schemas.openxmlformats.org/officeDocument/2006/relationships/image" Target="../media/image155.svg"/><Relationship Id="rId28" Type="http://schemas.openxmlformats.org/officeDocument/2006/relationships/image" Target="../media/image160.svg"/><Relationship Id="rId49" Type="http://schemas.openxmlformats.org/officeDocument/2006/relationships/image" Target="../media/image181.svg"/><Relationship Id="rId114" Type="http://schemas.openxmlformats.org/officeDocument/2006/relationships/image" Target="../media/image246.svg"/><Relationship Id="rId119" Type="http://schemas.openxmlformats.org/officeDocument/2006/relationships/image" Target="../media/image251.png"/><Relationship Id="rId44" Type="http://schemas.openxmlformats.org/officeDocument/2006/relationships/image" Target="../media/image176.png"/><Relationship Id="rId60" Type="http://schemas.openxmlformats.org/officeDocument/2006/relationships/image" Target="../media/image192.svg"/><Relationship Id="rId65" Type="http://schemas.openxmlformats.org/officeDocument/2006/relationships/image" Target="../media/image197.png"/><Relationship Id="rId81" Type="http://schemas.openxmlformats.org/officeDocument/2006/relationships/image" Target="../media/image213.png"/><Relationship Id="rId86" Type="http://schemas.openxmlformats.org/officeDocument/2006/relationships/image" Target="../media/image218.svg"/><Relationship Id="rId130" Type="http://schemas.openxmlformats.org/officeDocument/2006/relationships/image" Target="../media/image262.svg"/><Relationship Id="rId135" Type="http://schemas.openxmlformats.org/officeDocument/2006/relationships/image" Target="../media/image267.png"/><Relationship Id="rId13" Type="http://schemas.openxmlformats.org/officeDocument/2006/relationships/image" Target="../media/image145.svg"/><Relationship Id="rId18" Type="http://schemas.openxmlformats.org/officeDocument/2006/relationships/image" Target="../media/image150.png"/><Relationship Id="rId39" Type="http://schemas.openxmlformats.org/officeDocument/2006/relationships/image" Target="../media/image171.svg"/><Relationship Id="rId109" Type="http://schemas.openxmlformats.org/officeDocument/2006/relationships/image" Target="../media/image241.png"/><Relationship Id="rId34" Type="http://schemas.openxmlformats.org/officeDocument/2006/relationships/image" Target="../media/image166.svg"/><Relationship Id="rId50" Type="http://schemas.openxmlformats.org/officeDocument/2006/relationships/image" Target="../media/image182.svg"/><Relationship Id="rId55" Type="http://schemas.openxmlformats.org/officeDocument/2006/relationships/image" Target="../media/image187.png"/><Relationship Id="rId76" Type="http://schemas.openxmlformats.org/officeDocument/2006/relationships/image" Target="../media/image208.svg"/><Relationship Id="rId97" Type="http://schemas.openxmlformats.org/officeDocument/2006/relationships/image" Target="../media/image229.png"/><Relationship Id="rId104" Type="http://schemas.openxmlformats.org/officeDocument/2006/relationships/image" Target="../media/image236.svg"/><Relationship Id="rId120" Type="http://schemas.openxmlformats.org/officeDocument/2006/relationships/image" Target="../media/image252.svg"/><Relationship Id="rId125" Type="http://schemas.openxmlformats.org/officeDocument/2006/relationships/image" Target="../media/image257.png"/><Relationship Id="rId7" Type="http://schemas.openxmlformats.org/officeDocument/2006/relationships/image" Target="../media/image139.svg"/><Relationship Id="rId71" Type="http://schemas.openxmlformats.org/officeDocument/2006/relationships/image" Target="../media/image203.png"/><Relationship Id="rId92" Type="http://schemas.openxmlformats.org/officeDocument/2006/relationships/image" Target="../media/image224.svg"/><Relationship Id="rId2" Type="http://schemas.openxmlformats.org/officeDocument/2006/relationships/image" Target="../media/image134.png"/><Relationship Id="rId29" Type="http://schemas.openxmlformats.org/officeDocument/2006/relationships/image" Target="../media/image161.svg"/><Relationship Id="rId24" Type="http://schemas.openxmlformats.org/officeDocument/2006/relationships/image" Target="../media/image156.svg"/><Relationship Id="rId40" Type="http://schemas.openxmlformats.org/officeDocument/2006/relationships/image" Target="../media/image172.png"/><Relationship Id="rId45" Type="http://schemas.openxmlformats.org/officeDocument/2006/relationships/image" Target="../media/image177.svg"/><Relationship Id="rId66" Type="http://schemas.openxmlformats.org/officeDocument/2006/relationships/image" Target="../media/image198.svg"/><Relationship Id="rId87" Type="http://schemas.openxmlformats.org/officeDocument/2006/relationships/image" Target="../media/image219.png"/><Relationship Id="rId110" Type="http://schemas.openxmlformats.org/officeDocument/2006/relationships/image" Target="../media/image242.svg"/><Relationship Id="rId115" Type="http://schemas.openxmlformats.org/officeDocument/2006/relationships/image" Target="../media/image247.png"/><Relationship Id="rId131" Type="http://schemas.openxmlformats.org/officeDocument/2006/relationships/image" Target="../media/image263.png"/><Relationship Id="rId136" Type="http://schemas.microsoft.com/office/2007/relationships/hdphoto" Target="../media/hdphoto1.wdp"/><Relationship Id="rId61" Type="http://schemas.openxmlformats.org/officeDocument/2006/relationships/image" Target="../media/image193.png"/><Relationship Id="rId82" Type="http://schemas.openxmlformats.org/officeDocument/2006/relationships/image" Target="../media/image214.svg"/><Relationship Id="rId19" Type="http://schemas.openxmlformats.org/officeDocument/2006/relationships/image" Target="../media/image151.svg"/><Relationship Id="rId14" Type="http://schemas.openxmlformats.org/officeDocument/2006/relationships/image" Target="../media/image146.png"/><Relationship Id="rId30" Type="http://schemas.openxmlformats.org/officeDocument/2006/relationships/image" Target="../media/image162.svg"/><Relationship Id="rId35" Type="http://schemas.openxmlformats.org/officeDocument/2006/relationships/image" Target="../media/image167.png"/><Relationship Id="rId56" Type="http://schemas.openxmlformats.org/officeDocument/2006/relationships/image" Target="../media/image188.svg"/><Relationship Id="rId77" Type="http://schemas.openxmlformats.org/officeDocument/2006/relationships/image" Target="../media/image209.png"/><Relationship Id="rId100" Type="http://schemas.openxmlformats.org/officeDocument/2006/relationships/image" Target="../media/image232.svg"/><Relationship Id="rId105" Type="http://schemas.openxmlformats.org/officeDocument/2006/relationships/image" Target="../media/image237.png"/><Relationship Id="rId126" Type="http://schemas.openxmlformats.org/officeDocument/2006/relationships/image" Target="../media/image258.svg"/><Relationship Id="rId8" Type="http://schemas.openxmlformats.org/officeDocument/2006/relationships/image" Target="../media/image140.png"/><Relationship Id="rId51" Type="http://schemas.openxmlformats.org/officeDocument/2006/relationships/image" Target="../media/image183.png"/><Relationship Id="rId72" Type="http://schemas.openxmlformats.org/officeDocument/2006/relationships/image" Target="../media/image204.svg"/><Relationship Id="rId93" Type="http://schemas.openxmlformats.org/officeDocument/2006/relationships/image" Target="../media/image225.png"/><Relationship Id="rId98" Type="http://schemas.openxmlformats.org/officeDocument/2006/relationships/image" Target="../media/image230.svg"/><Relationship Id="rId121" Type="http://schemas.openxmlformats.org/officeDocument/2006/relationships/image" Target="../media/image253.png"/><Relationship Id="rId3" Type="http://schemas.openxmlformats.org/officeDocument/2006/relationships/image" Target="../media/image135.svg"/><Relationship Id="rId25" Type="http://schemas.openxmlformats.org/officeDocument/2006/relationships/image" Target="../media/image157.svg"/><Relationship Id="rId46" Type="http://schemas.openxmlformats.org/officeDocument/2006/relationships/image" Target="../media/image178.png"/><Relationship Id="rId67" Type="http://schemas.openxmlformats.org/officeDocument/2006/relationships/image" Target="../media/image199.png"/><Relationship Id="rId116" Type="http://schemas.openxmlformats.org/officeDocument/2006/relationships/image" Target="../media/image248.svg"/><Relationship Id="rId20" Type="http://schemas.openxmlformats.org/officeDocument/2006/relationships/image" Target="../media/image152.png"/><Relationship Id="rId41" Type="http://schemas.openxmlformats.org/officeDocument/2006/relationships/image" Target="../media/image173.svg"/><Relationship Id="rId62" Type="http://schemas.openxmlformats.org/officeDocument/2006/relationships/image" Target="../media/image194.svg"/><Relationship Id="rId83" Type="http://schemas.openxmlformats.org/officeDocument/2006/relationships/image" Target="../media/image215.png"/><Relationship Id="rId88" Type="http://schemas.openxmlformats.org/officeDocument/2006/relationships/image" Target="../media/image220.svg"/><Relationship Id="rId111" Type="http://schemas.openxmlformats.org/officeDocument/2006/relationships/image" Target="../media/image243.png"/><Relationship Id="rId132" Type="http://schemas.openxmlformats.org/officeDocument/2006/relationships/image" Target="../media/image264.svg"/><Relationship Id="rId15" Type="http://schemas.openxmlformats.org/officeDocument/2006/relationships/image" Target="../media/image147.svg"/><Relationship Id="rId36" Type="http://schemas.openxmlformats.org/officeDocument/2006/relationships/image" Target="../media/image168.svg"/><Relationship Id="rId57" Type="http://schemas.openxmlformats.org/officeDocument/2006/relationships/image" Target="../media/image189.png"/><Relationship Id="rId106" Type="http://schemas.openxmlformats.org/officeDocument/2006/relationships/image" Target="../media/image238.svg"/><Relationship Id="rId127" Type="http://schemas.openxmlformats.org/officeDocument/2006/relationships/image" Target="../media/image259.png"/><Relationship Id="rId10" Type="http://schemas.openxmlformats.org/officeDocument/2006/relationships/image" Target="../media/image142.png"/><Relationship Id="rId31" Type="http://schemas.openxmlformats.org/officeDocument/2006/relationships/image" Target="../media/image163.svg"/><Relationship Id="rId52" Type="http://schemas.openxmlformats.org/officeDocument/2006/relationships/image" Target="../media/image184.svg"/><Relationship Id="rId73" Type="http://schemas.openxmlformats.org/officeDocument/2006/relationships/image" Target="../media/image205.png"/><Relationship Id="rId78" Type="http://schemas.openxmlformats.org/officeDocument/2006/relationships/image" Target="../media/image210.svg"/><Relationship Id="rId94" Type="http://schemas.openxmlformats.org/officeDocument/2006/relationships/image" Target="../media/image226.svg"/><Relationship Id="rId99" Type="http://schemas.openxmlformats.org/officeDocument/2006/relationships/image" Target="../media/image231.png"/><Relationship Id="rId101" Type="http://schemas.openxmlformats.org/officeDocument/2006/relationships/image" Target="../media/image233.png"/><Relationship Id="rId122" Type="http://schemas.openxmlformats.org/officeDocument/2006/relationships/image" Target="../media/image254.svg"/><Relationship Id="rId4" Type="http://schemas.openxmlformats.org/officeDocument/2006/relationships/image" Target="../media/image136.png"/><Relationship Id="rId9" Type="http://schemas.openxmlformats.org/officeDocument/2006/relationships/image" Target="../media/image141.svg"/><Relationship Id="rId26" Type="http://schemas.openxmlformats.org/officeDocument/2006/relationships/image" Target="../media/image158.svg"/><Relationship Id="rId47" Type="http://schemas.openxmlformats.org/officeDocument/2006/relationships/image" Target="../media/image179.svg"/><Relationship Id="rId68" Type="http://schemas.openxmlformats.org/officeDocument/2006/relationships/image" Target="../media/image200.svg"/><Relationship Id="rId89" Type="http://schemas.openxmlformats.org/officeDocument/2006/relationships/image" Target="../media/image221.png"/><Relationship Id="rId112" Type="http://schemas.openxmlformats.org/officeDocument/2006/relationships/image" Target="../media/image244.svg"/><Relationship Id="rId133" Type="http://schemas.openxmlformats.org/officeDocument/2006/relationships/image" Target="../media/image26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5" Type="http://schemas.openxmlformats.org/officeDocument/2006/relationships/image" Target="../media/image269.png"/><Relationship Id="rId4" Type="http://schemas.microsoft.com/office/2007/relationships/hdphoto" Target="../media/hdphoto1.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8.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272.png"/><Relationship Id="rId4" Type="http://schemas.microsoft.com/office/2007/relationships/hdphoto" Target="../media/hdphoto2.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bg>
      <p:bgPr>
        <a:solidFill>
          <a:schemeClr val="tx2"/>
        </a:solidFill>
        <a:effectLst/>
      </p:bgPr>
    </p:bg>
    <p:spTree>
      <p:nvGrpSpPr>
        <p:cNvPr id="1" name=""/>
        <p:cNvGrpSpPr/>
        <p:nvPr/>
      </p:nvGrpSpPr>
      <p:grpSpPr>
        <a:xfrm>
          <a:off x="0" y="0"/>
          <a:ext cx="0" cy="0"/>
          <a:chOff x="0" y="0"/>
          <a:chExt cx="0" cy="0"/>
        </a:xfrm>
      </p:grpSpPr>
      <p:grpSp>
        <p:nvGrpSpPr>
          <p:cNvPr id="184" name="组合 183">
            <a:extLst>
              <a:ext uri="{FF2B5EF4-FFF2-40B4-BE49-F238E27FC236}">
                <a16:creationId xmlns:a16="http://schemas.microsoft.com/office/drawing/2014/main" id="{B4031E1D-E618-438D-BE3B-74BC6E6CF44D}"/>
              </a:ext>
            </a:extLst>
          </p:cNvPr>
          <p:cNvGrpSpPr/>
          <p:nvPr userDrawn="1"/>
        </p:nvGrpSpPr>
        <p:grpSpPr>
          <a:xfrm>
            <a:off x="634154" y="554967"/>
            <a:ext cx="10923692" cy="5748067"/>
            <a:chOff x="-1255917" y="-7108881"/>
            <a:chExt cx="10923692" cy="5748067"/>
          </a:xfrm>
          <a:solidFill>
            <a:schemeClr val="tx2">
              <a:lumMod val="20000"/>
              <a:lumOff val="80000"/>
              <a:alpha val="2000"/>
            </a:schemeClr>
          </a:solidFill>
        </p:grpSpPr>
        <p:pic>
          <p:nvPicPr>
            <p:cNvPr id="185" name="图形 184" descr="上升趋势">
              <a:extLst>
                <a:ext uri="{FF2B5EF4-FFF2-40B4-BE49-F238E27FC236}">
                  <a16:creationId xmlns:a16="http://schemas.microsoft.com/office/drawing/2014/main" id="{48AC8611-23A5-4393-8E8C-9EAA932C29F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5917" y="-4086459"/>
              <a:ext cx="540000" cy="540000"/>
            </a:xfrm>
            <a:prstGeom prst="rect">
              <a:avLst/>
            </a:prstGeom>
          </p:spPr>
        </p:pic>
        <p:pic>
          <p:nvPicPr>
            <p:cNvPr id="186" name="图形 185" descr="单级齿轮">
              <a:extLst>
                <a:ext uri="{FF2B5EF4-FFF2-40B4-BE49-F238E27FC236}">
                  <a16:creationId xmlns:a16="http://schemas.microsoft.com/office/drawing/2014/main" id="{B55570A6-C327-4BBB-BB28-3332B909519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4547" y="-4086459"/>
              <a:ext cx="540000" cy="540000"/>
            </a:xfrm>
            <a:prstGeom prst="rect">
              <a:avLst/>
            </a:prstGeom>
          </p:spPr>
        </p:pic>
        <p:pic>
          <p:nvPicPr>
            <p:cNvPr id="187" name="图形 186" descr="秒表">
              <a:extLst>
                <a:ext uri="{FF2B5EF4-FFF2-40B4-BE49-F238E27FC236}">
                  <a16:creationId xmlns:a16="http://schemas.microsoft.com/office/drawing/2014/main" id="{838079D2-925F-4D5B-992C-B62670DDFFE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18355" y="-4086459"/>
              <a:ext cx="540000" cy="540000"/>
            </a:xfrm>
            <a:prstGeom prst="rect">
              <a:avLst/>
            </a:prstGeom>
          </p:spPr>
        </p:pic>
        <p:pic>
          <p:nvPicPr>
            <p:cNvPr id="365" name="图形 364" descr="过滤器">
              <a:extLst>
                <a:ext uri="{FF2B5EF4-FFF2-40B4-BE49-F238E27FC236}">
                  <a16:creationId xmlns:a16="http://schemas.microsoft.com/office/drawing/2014/main" id="{127B847D-A894-4D95-87BF-9F8DF1E9E02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82163" y="-4086459"/>
              <a:ext cx="540000" cy="540000"/>
            </a:xfrm>
            <a:prstGeom prst="rect">
              <a:avLst/>
            </a:prstGeom>
          </p:spPr>
        </p:pic>
        <p:pic>
          <p:nvPicPr>
            <p:cNvPr id="366" name="图形 365" descr="上升趋势">
              <a:extLst>
                <a:ext uri="{FF2B5EF4-FFF2-40B4-BE49-F238E27FC236}">
                  <a16:creationId xmlns:a16="http://schemas.microsoft.com/office/drawing/2014/main" id="{70A7CC09-C0AB-43FD-BB04-9690D98695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5971" y="-4086459"/>
              <a:ext cx="540000" cy="540000"/>
            </a:xfrm>
            <a:prstGeom prst="rect">
              <a:avLst/>
            </a:prstGeom>
          </p:spPr>
        </p:pic>
        <p:pic>
          <p:nvPicPr>
            <p:cNvPr id="367" name="图形 366" descr="国际象棋棋子">
              <a:extLst>
                <a:ext uri="{FF2B5EF4-FFF2-40B4-BE49-F238E27FC236}">
                  <a16:creationId xmlns:a16="http://schemas.microsoft.com/office/drawing/2014/main" id="{0DD1A31B-0322-4148-B3E2-EFAA621C03E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2109" y="-4086459"/>
              <a:ext cx="540000" cy="540000"/>
            </a:xfrm>
            <a:prstGeom prst="rect">
              <a:avLst/>
            </a:prstGeom>
          </p:spPr>
        </p:pic>
        <p:pic>
          <p:nvPicPr>
            <p:cNvPr id="368" name="图形 367" descr="菱形">
              <a:extLst>
                <a:ext uri="{FF2B5EF4-FFF2-40B4-BE49-F238E27FC236}">
                  <a16:creationId xmlns:a16="http://schemas.microsoft.com/office/drawing/2014/main" id="{F4FC9E22-68FE-4B86-AFE0-0ECB3C7B2C1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1699" y="-4086459"/>
              <a:ext cx="540000" cy="540000"/>
            </a:xfrm>
            <a:prstGeom prst="rect">
              <a:avLst/>
            </a:prstGeom>
          </p:spPr>
        </p:pic>
        <p:pic>
          <p:nvPicPr>
            <p:cNvPr id="369" name="图形 368" descr="Web 设计">
              <a:extLst>
                <a:ext uri="{FF2B5EF4-FFF2-40B4-BE49-F238E27FC236}">
                  <a16:creationId xmlns:a16="http://schemas.microsoft.com/office/drawing/2014/main" id="{937004FE-38F6-4E1B-8FF1-FE429A1DC85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35507" y="-4086459"/>
              <a:ext cx="540000" cy="540000"/>
            </a:xfrm>
            <a:prstGeom prst="rect">
              <a:avLst/>
            </a:prstGeom>
          </p:spPr>
        </p:pic>
        <p:pic>
          <p:nvPicPr>
            <p:cNvPr id="370" name="图形 369" descr="从云中下载">
              <a:extLst>
                <a:ext uri="{FF2B5EF4-FFF2-40B4-BE49-F238E27FC236}">
                  <a16:creationId xmlns:a16="http://schemas.microsoft.com/office/drawing/2014/main" id="{91650CDF-A0AB-412E-BA51-0FBF4696DC44}"/>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99315" y="-4086459"/>
              <a:ext cx="540000" cy="540000"/>
            </a:xfrm>
            <a:prstGeom prst="rect">
              <a:avLst/>
            </a:prstGeom>
          </p:spPr>
        </p:pic>
        <p:pic>
          <p:nvPicPr>
            <p:cNvPr id="371" name="图形 370" descr="家">
              <a:extLst>
                <a:ext uri="{FF2B5EF4-FFF2-40B4-BE49-F238E27FC236}">
                  <a16:creationId xmlns:a16="http://schemas.microsoft.com/office/drawing/2014/main" id="{F3003DD2-911B-4B1A-ACD1-3E13A17A3F18}"/>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63123" y="-4086459"/>
              <a:ext cx="540000" cy="540000"/>
            </a:xfrm>
            <a:prstGeom prst="rect">
              <a:avLst/>
            </a:prstGeom>
          </p:spPr>
        </p:pic>
        <p:pic>
          <p:nvPicPr>
            <p:cNvPr id="372" name="图形 371" descr="处理器">
              <a:extLst>
                <a:ext uri="{FF2B5EF4-FFF2-40B4-BE49-F238E27FC236}">
                  <a16:creationId xmlns:a16="http://schemas.microsoft.com/office/drawing/2014/main" id="{DA709FD1-157D-4939-B2DA-0332A69779BC}"/>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26931" y="-4086459"/>
              <a:ext cx="540000" cy="540000"/>
            </a:xfrm>
            <a:prstGeom prst="rect">
              <a:avLst/>
            </a:prstGeom>
          </p:spPr>
        </p:pic>
        <p:pic>
          <p:nvPicPr>
            <p:cNvPr id="373" name="图形 372" descr="工具">
              <a:extLst>
                <a:ext uri="{FF2B5EF4-FFF2-40B4-BE49-F238E27FC236}">
                  <a16:creationId xmlns:a16="http://schemas.microsoft.com/office/drawing/2014/main" id="{83B1070C-489E-4473-9D63-01ED8EE186EB}"/>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90739" y="-4086459"/>
              <a:ext cx="540000" cy="540000"/>
            </a:xfrm>
            <a:prstGeom prst="rect">
              <a:avLst/>
            </a:prstGeom>
          </p:spPr>
        </p:pic>
        <p:pic>
          <p:nvPicPr>
            <p:cNvPr id="374" name="图形 373" descr="国际象棋棋子">
              <a:extLst>
                <a:ext uri="{FF2B5EF4-FFF2-40B4-BE49-F238E27FC236}">
                  <a16:creationId xmlns:a16="http://schemas.microsoft.com/office/drawing/2014/main" id="{BF8257E6-D5F2-4FD6-9A25-4C1F47F7BDE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09775" y="-4086459"/>
              <a:ext cx="540000" cy="540000"/>
            </a:xfrm>
            <a:prstGeom prst="rect">
              <a:avLst/>
            </a:prstGeom>
          </p:spPr>
        </p:pic>
        <p:pic>
          <p:nvPicPr>
            <p:cNvPr id="375" name="图形 374" descr="过滤器">
              <a:extLst>
                <a:ext uri="{FF2B5EF4-FFF2-40B4-BE49-F238E27FC236}">
                  <a16:creationId xmlns:a16="http://schemas.microsoft.com/office/drawing/2014/main" id="{E47DC369-6C2F-4230-A796-7981B3E4A029}"/>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31007" y="-1936814"/>
              <a:ext cx="576000" cy="576000"/>
            </a:xfrm>
            <a:prstGeom prst="rect">
              <a:avLst/>
            </a:prstGeom>
          </p:spPr>
        </p:pic>
        <p:pic>
          <p:nvPicPr>
            <p:cNvPr id="376" name="图形 375" descr="秒表">
              <a:extLst>
                <a:ext uri="{FF2B5EF4-FFF2-40B4-BE49-F238E27FC236}">
                  <a16:creationId xmlns:a16="http://schemas.microsoft.com/office/drawing/2014/main" id="{FFEDCD0E-E5BB-4A06-9D6D-3B327555C11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93315" y="-1936814"/>
              <a:ext cx="576000" cy="576000"/>
            </a:xfrm>
            <a:prstGeom prst="rect">
              <a:avLst/>
            </a:prstGeom>
          </p:spPr>
        </p:pic>
        <p:pic>
          <p:nvPicPr>
            <p:cNvPr id="377" name="图形 376" descr="单级齿轮">
              <a:extLst>
                <a:ext uri="{FF2B5EF4-FFF2-40B4-BE49-F238E27FC236}">
                  <a16:creationId xmlns:a16="http://schemas.microsoft.com/office/drawing/2014/main" id="{A0A200BE-5103-4839-8889-10187938C83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055623" y="-1936814"/>
              <a:ext cx="576000" cy="576000"/>
            </a:xfrm>
            <a:prstGeom prst="rect">
              <a:avLst/>
            </a:prstGeom>
          </p:spPr>
        </p:pic>
        <p:pic>
          <p:nvPicPr>
            <p:cNvPr id="378" name="图形 377" descr="工具">
              <a:extLst>
                <a:ext uri="{FF2B5EF4-FFF2-40B4-BE49-F238E27FC236}">
                  <a16:creationId xmlns:a16="http://schemas.microsoft.com/office/drawing/2014/main" id="{88FADDEE-80C1-4C10-BC85-108CDEA93059}"/>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17931" y="-1936814"/>
              <a:ext cx="576000" cy="576000"/>
            </a:xfrm>
            <a:prstGeom prst="rect">
              <a:avLst/>
            </a:prstGeom>
          </p:spPr>
        </p:pic>
        <p:pic>
          <p:nvPicPr>
            <p:cNvPr id="379" name="图形 378" descr="处理器">
              <a:extLst>
                <a:ext uri="{FF2B5EF4-FFF2-40B4-BE49-F238E27FC236}">
                  <a16:creationId xmlns:a16="http://schemas.microsoft.com/office/drawing/2014/main" id="{E90CC49A-EB36-4AB8-A5FD-91F1D9222007}"/>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780239" y="-1936814"/>
              <a:ext cx="576000" cy="576000"/>
            </a:xfrm>
            <a:prstGeom prst="rect">
              <a:avLst/>
            </a:prstGeom>
          </p:spPr>
        </p:pic>
        <p:pic>
          <p:nvPicPr>
            <p:cNvPr id="380" name="图形 379" descr="从云中下载">
              <a:extLst>
                <a:ext uri="{FF2B5EF4-FFF2-40B4-BE49-F238E27FC236}">
                  <a16:creationId xmlns:a16="http://schemas.microsoft.com/office/drawing/2014/main" id="{79D4F45D-C415-409F-A4B4-155C9649B027}"/>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642547" y="-1936814"/>
              <a:ext cx="576000" cy="576000"/>
            </a:xfrm>
            <a:prstGeom prst="rect">
              <a:avLst/>
            </a:prstGeom>
          </p:spPr>
        </p:pic>
        <p:pic>
          <p:nvPicPr>
            <p:cNvPr id="381" name="图形 380" descr="Web 设计">
              <a:extLst>
                <a:ext uri="{FF2B5EF4-FFF2-40B4-BE49-F238E27FC236}">
                  <a16:creationId xmlns:a16="http://schemas.microsoft.com/office/drawing/2014/main" id="{114E652D-AC24-4370-AE53-8C81892F82C2}"/>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68699" y="-1936814"/>
              <a:ext cx="576000" cy="576000"/>
            </a:xfrm>
            <a:prstGeom prst="rect">
              <a:avLst/>
            </a:prstGeom>
          </p:spPr>
        </p:pic>
        <p:pic>
          <p:nvPicPr>
            <p:cNvPr id="382" name="图形 381" descr="菱形">
              <a:extLst>
                <a:ext uri="{FF2B5EF4-FFF2-40B4-BE49-F238E27FC236}">
                  <a16:creationId xmlns:a16="http://schemas.microsoft.com/office/drawing/2014/main" id="{EA15C4B7-78FF-42EB-B76A-4DC054CCE984}"/>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91775" y="-1936814"/>
              <a:ext cx="576000" cy="576000"/>
            </a:xfrm>
            <a:prstGeom prst="rect">
              <a:avLst/>
            </a:prstGeom>
          </p:spPr>
        </p:pic>
        <p:pic>
          <p:nvPicPr>
            <p:cNvPr id="383" name="图形 382" descr="国际象棋棋子">
              <a:extLst>
                <a:ext uri="{FF2B5EF4-FFF2-40B4-BE49-F238E27FC236}">
                  <a16:creationId xmlns:a16="http://schemas.microsoft.com/office/drawing/2014/main" id="{10B5E93C-9571-4533-AC00-8EB1AF425A0C}"/>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504855" y="-1936814"/>
              <a:ext cx="576000" cy="576000"/>
            </a:xfrm>
            <a:prstGeom prst="rect">
              <a:avLst/>
            </a:prstGeom>
          </p:spPr>
        </p:pic>
        <p:pic>
          <p:nvPicPr>
            <p:cNvPr id="384" name="图形 383" descr="公文包">
              <a:extLst>
                <a:ext uri="{FF2B5EF4-FFF2-40B4-BE49-F238E27FC236}">
                  <a16:creationId xmlns:a16="http://schemas.microsoft.com/office/drawing/2014/main" id="{2218F535-9C33-4326-9D84-5EF6B160DDE8}"/>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367163" y="-1936814"/>
              <a:ext cx="576000" cy="576000"/>
            </a:xfrm>
            <a:prstGeom prst="rect">
              <a:avLst/>
            </a:prstGeom>
          </p:spPr>
        </p:pic>
        <p:pic>
          <p:nvPicPr>
            <p:cNvPr id="385" name="图形 384" descr="绘图圆规">
              <a:extLst>
                <a:ext uri="{FF2B5EF4-FFF2-40B4-BE49-F238E27FC236}">
                  <a16:creationId xmlns:a16="http://schemas.microsoft.com/office/drawing/2014/main" id="{D3F6E65A-0665-4EAE-B3E6-709801DBC895}"/>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229471" y="-1936814"/>
              <a:ext cx="576000" cy="576000"/>
            </a:xfrm>
            <a:prstGeom prst="rect">
              <a:avLst/>
            </a:prstGeom>
          </p:spPr>
        </p:pic>
        <p:pic>
          <p:nvPicPr>
            <p:cNvPr id="386" name="图形 385" descr="家">
              <a:extLst>
                <a:ext uri="{FF2B5EF4-FFF2-40B4-BE49-F238E27FC236}">
                  <a16:creationId xmlns:a16="http://schemas.microsoft.com/office/drawing/2014/main" id="{43E04069-387E-403E-AFD8-187446D4E1DB}"/>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93609" y="-1936814"/>
              <a:ext cx="576000" cy="576000"/>
            </a:xfrm>
            <a:prstGeom prst="rect">
              <a:avLst/>
            </a:prstGeom>
          </p:spPr>
        </p:pic>
        <p:pic>
          <p:nvPicPr>
            <p:cNvPr id="387" name="图形 386" descr="指向右边的反手食指">
              <a:extLst>
                <a:ext uri="{FF2B5EF4-FFF2-40B4-BE49-F238E27FC236}">
                  <a16:creationId xmlns:a16="http://schemas.microsoft.com/office/drawing/2014/main" id="{86DE9FA7-F786-454C-BF4E-9DDA99D302A3}"/>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255917" y="-7108881"/>
              <a:ext cx="576000" cy="576000"/>
            </a:xfrm>
            <a:prstGeom prst="rect">
              <a:avLst/>
            </a:prstGeom>
          </p:spPr>
        </p:pic>
        <p:pic>
          <p:nvPicPr>
            <p:cNvPr id="388" name="图形 387" descr="无穷大">
              <a:extLst>
                <a:ext uri="{FF2B5EF4-FFF2-40B4-BE49-F238E27FC236}">
                  <a16:creationId xmlns:a16="http://schemas.microsoft.com/office/drawing/2014/main" id="{1B9D1892-30D0-4EF7-B511-0920B9700A03}"/>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93609" y="-7108881"/>
              <a:ext cx="576000" cy="576000"/>
            </a:xfrm>
            <a:prstGeom prst="rect">
              <a:avLst/>
            </a:prstGeom>
          </p:spPr>
        </p:pic>
        <p:pic>
          <p:nvPicPr>
            <p:cNvPr id="389" name="图形 388" descr="汽车">
              <a:extLst>
                <a:ext uri="{FF2B5EF4-FFF2-40B4-BE49-F238E27FC236}">
                  <a16:creationId xmlns:a16="http://schemas.microsoft.com/office/drawing/2014/main" id="{BD3DB625-64D6-4E4F-BB6A-C7EE0536F301}"/>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68699" y="-7108881"/>
              <a:ext cx="576000" cy="576000"/>
            </a:xfrm>
            <a:prstGeom prst="rect">
              <a:avLst/>
            </a:prstGeom>
          </p:spPr>
        </p:pic>
        <p:pic>
          <p:nvPicPr>
            <p:cNvPr id="390" name="图形 389" descr="火箭">
              <a:extLst>
                <a:ext uri="{FF2B5EF4-FFF2-40B4-BE49-F238E27FC236}">
                  <a16:creationId xmlns:a16="http://schemas.microsoft.com/office/drawing/2014/main" id="{827C283B-D102-4816-8EFC-3A8032B42558}"/>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331007" y="-7108881"/>
              <a:ext cx="576000" cy="576000"/>
            </a:xfrm>
            <a:prstGeom prst="rect">
              <a:avLst/>
            </a:prstGeom>
          </p:spPr>
        </p:pic>
        <p:pic>
          <p:nvPicPr>
            <p:cNvPr id="391" name="图形 390" descr="飞机">
              <a:extLst>
                <a:ext uri="{FF2B5EF4-FFF2-40B4-BE49-F238E27FC236}">
                  <a16:creationId xmlns:a16="http://schemas.microsoft.com/office/drawing/2014/main" id="{FF91D3A2-799D-4579-8564-5DD6889D51BF}"/>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193315" y="-7108881"/>
              <a:ext cx="576000" cy="576000"/>
            </a:xfrm>
            <a:prstGeom prst="rect">
              <a:avLst/>
            </a:prstGeom>
          </p:spPr>
        </p:pic>
        <p:pic>
          <p:nvPicPr>
            <p:cNvPr id="392" name="图形 391" descr="热气球">
              <a:extLst>
                <a:ext uri="{FF2B5EF4-FFF2-40B4-BE49-F238E27FC236}">
                  <a16:creationId xmlns:a16="http://schemas.microsoft.com/office/drawing/2014/main" id="{EEF1017D-CF7D-408B-B358-EB1D351D75ED}"/>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055623" y="-7108881"/>
              <a:ext cx="576000" cy="576000"/>
            </a:xfrm>
            <a:prstGeom prst="rect">
              <a:avLst/>
            </a:prstGeom>
          </p:spPr>
        </p:pic>
        <p:pic>
          <p:nvPicPr>
            <p:cNvPr id="393" name="图形 392" descr="上升趋势">
              <a:extLst>
                <a:ext uri="{FF2B5EF4-FFF2-40B4-BE49-F238E27FC236}">
                  <a16:creationId xmlns:a16="http://schemas.microsoft.com/office/drawing/2014/main" id="{71C8A47B-349E-4043-A18C-C138AE95BC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17931" y="-7108881"/>
              <a:ext cx="576000" cy="576000"/>
            </a:xfrm>
            <a:prstGeom prst="rect">
              <a:avLst/>
            </a:prstGeom>
          </p:spPr>
        </p:pic>
        <p:pic>
          <p:nvPicPr>
            <p:cNvPr id="394" name="图形 393" descr="秒表">
              <a:extLst>
                <a:ext uri="{FF2B5EF4-FFF2-40B4-BE49-F238E27FC236}">
                  <a16:creationId xmlns:a16="http://schemas.microsoft.com/office/drawing/2014/main" id="{272B97FA-FD18-4608-B451-0C4C350AF2E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642547" y="-7108881"/>
              <a:ext cx="576000" cy="576000"/>
            </a:xfrm>
            <a:prstGeom prst="rect">
              <a:avLst/>
            </a:prstGeom>
          </p:spPr>
        </p:pic>
        <p:pic>
          <p:nvPicPr>
            <p:cNvPr id="395" name="图形 394" descr="靶心">
              <a:extLst>
                <a:ext uri="{FF2B5EF4-FFF2-40B4-BE49-F238E27FC236}">
                  <a16:creationId xmlns:a16="http://schemas.microsoft.com/office/drawing/2014/main" id="{298FD001-676E-4B01-B581-02C1FE6DDAA5}"/>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504855" y="-7108881"/>
              <a:ext cx="576000" cy="576000"/>
            </a:xfrm>
            <a:prstGeom prst="rect">
              <a:avLst/>
            </a:prstGeom>
          </p:spPr>
        </p:pic>
        <p:pic>
          <p:nvPicPr>
            <p:cNvPr id="396" name="图形 395" descr="过滤器">
              <a:extLst>
                <a:ext uri="{FF2B5EF4-FFF2-40B4-BE49-F238E27FC236}">
                  <a16:creationId xmlns:a16="http://schemas.microsoft.com/office/drawing/2014/main" id="{DCC2E2FB-975F-4B59-8C9D-E09B522C13D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67163" y="-7108881"/>
              <a:ext cx="576000" cy="576000"/>
            </a:xfrm>
            <a:prstGeom prst="rect">
              <a:avLst/>
            </a:prstGeom>
          </p:spPr>
        </p:pic>
        <p:pic>
          <p:nvPicPr>
            <p:cNvPr id="397" name="图形 396" descr="监视">
              <a:extLst>
                <a:ext uri="{FF2B5EF4-FFF2-40B4-BE49-F238E27FC236}">
                  <a16:creationId xmlns:a16="http://schemas.microsoft.com/office/drawing/2014/main" id="{3E086182-A458-4764-8C5F-F7CD968C0E2D}"/>
                </a:ext>
              </a:extLst>
            </p:cNvPr>
            <p:cNvPicPr>
              <a:picLocks noChangeAspect="1"/>
            </p:cNvPicPr>
            <p:nvPr userDrawn="1"/>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229471" y="-7108881"/>
              <a:ext cx="576000" cy="576000"/>
            </a:xfrm>
            <a:prstGeom prst="rect">
              <a:avLst/>
            </a:prstGeom>
          </p:spPr>
        </p:pic>
        <p:pic>
          <p:nvPicPr>
            <p:cNvPr id="398" name="图形 397" descr="监视器">
              <a:extLst>
                <a:ext uri="{FF2B5EF4-FFF2-40B4-BE49-F238E27FC236}">
                  <a16:creationId xmlns:a16="http://schemas.microsoft.com/office/drawing/2014/main" id="{2EB2FD7B-C9F1-4AF0-857D-D0CC2407A07F}"/>
                </a:ext>
              </a:extLst>
            </p:cNvPr>
            <p:cNvPicPr>
              <a:picLocks noChangeAspect="1"/>
            </p:cNvPicPr>
            <p:nvPr userDrawn="1"/>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9091775" y="-7108881"/>
              <a:ext cx="576000" cy="576000"/>
            </a:xfrm>
            <a:prstGeom prst="rect">
              <a:avLst/>
            </a:prstGeom>
          </p:spPr>
        </p:pic>
        <p:pic>
          <p:nvPicPr>
            <p:cNvPr id="399" name="图形 398" descr="耳机">
              <a:extLst>
                <a:ext uri="{FF2B5EF4-FFF2-40B4-BE49-F238E27FC236}">
                  <a16:creationId xmlns:a16="http://schemas.microsoft.com/office/drawing/2014/main" id="{62577446-E30F-4465-A520-5161B0AEA30F}"/>
                </a:ext>
              </a:extLst>
            </p:cNvPr>
            <p:cNvPicPr>
              <a:picLocks noChangeAspect="1"/>
            </p:cNvPicPr>
            <p:nvPr userDrawn="1"/>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255917" y="-6051310"/>
              <a:ext cx="576000" cy="576000"/>
            </a:xfrm>
            <a:prstGeom prst="rect">
              <a:avLst/>
            </a:prstGeom>
          </p:spPr>
        </p:pic>
        <p:pic>
          <p:nvPicPr>
            <p:cNvPr id="400" name="图形 399" descr="耳塞">
              <a:extLst>
                <a:ext uri="{FF2B5EF4-FFF2-40B4-BE49-F238E27FC236}">
                  <a16:creationId xmlns:a16="http://schemas.microsoft.com/office/drawing/2014/main" id="{89436C79-1169-4945-AC2C-E5B3280BA9A7}"/>
                </a:ext>
              </a:extLst>
            </p:cNvPr>
            <p:cNvPicPr>
              <a:picLocks noChangeAspect="1"/>
            </p:cNvPicPr>
            <p:nvPr userDrawn="1"/>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09" y="-6051310"/>
              <a:ext cx="576000" cy="576000"/>
            </a:xfrm>
            <a:prstGeom prst="rect">
              <a:avLst/>
            </a:prstGeom>
          </p:spPr>
        </p:pic>
        <p:pic>
          <p:nvPicPr>
            <p:cNvPr id="401" name="图形 400" descr="信号塔">
              <a:extLst>
                <a:ext uri="{FF2B5EF4-FFF2-40B4-BE49-F238E27FC236}">
                  <a16:creationId xmlns:a16="http://schemas.microsoft.com/office/drawing/2014/main" id="{AE808114-DACD-4974-8D0D-604F15911F25}"/>
                </a:ext>
              </a:extLst>
            </p:cNvPr>
            <p:cNvPicPr>
              <a:picLocks noChangeAspect="1"/>
            </p:cNvPicPr>
            <p:nvPr userDrawn="1"/>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1331007" y="-6051310"/>
              <a:ext cx="576000" cy="576000"/>
            </a:xfrm>
            <a:prstGeom prst="rect">
              <a:avLst/>
            </a:prstGeom>
          </p:spPr>
        </p:pic>
        <p:pic>
          <p:nvPicPr>
            <p:cNvPr id="402" name="图形 401" descr="蓝牙">
              <a:extLst>
                <a:ext uri="{FF2B5EF4-FFF2-40B4-BE49-F238E27FC236}">
                  <a16:creationId xmlns:a16="http://schemas.microsoft.com/office/drawing/2014/main" id="{68D9DBEA-4245-432A-9BF8-432B8685D090}"/>
                </a:ext>
              </a:extLst>
            </p:cNvPr>
            <p:cNvPicPr>
              <a:picLocks noChangeAspect="1"/>
            </p:cNvPicPr>
            <p:nvPr userDrawn="1"/>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193315" y="-6051310"/>
              <a:ext cx="576000" cy="576000"/>
            </a:xfrm>
            <a:prstGeom prst="rect">
              <a:avLst/>
            </a:prstGeom>
          </p:spPr>
        </p:pic>
        <p:pic>
          <p:nvPicPr>
            <p:cNvPr id="403" name="图形 402" descr="闹钟">
              <a:extLst>
                <a:ext uri="{FF2B5EF4-FFF2-40B4-BE49-F238E27FC236}">
                  <a16:creationId xmlns:a16="http://schemas.microsoft.com/office/drawing/2014/main" id="{9F1D7769-001D-435D-97B0-1132799AC39C}"/>
                </a:ext>
              </a:extLst>
            </p:cNvPr>
            <p:cNvPicPr>
              <a:picLocks noChangeAspect="1"/>
            </p:cNvPicPr>
            <p:nvPr userDrawn="1"/>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055623" y="-6051310"/>
              <a:ext cx="576000" cy="576000"/>
            </a:xfrm>
            <a:prstGeom prst="rect">
              <a:avLst/>
            </a:prstGeom>
          </p:spPr>
        </p:pic>
        <p:pic>
          <p:nvPicPr>
            <p:cNvPr id="404" name="图形 403" descr="建筑物">
              <a:extLst>
                <a:ext uri="{FF2B5EF4-FFF2-40B4-BE49-F238E27FC236}">
                  <a16:creationId xmlns:a16="http://schemas.microsoft.com/office/drawing/2014/main" id="{90AE7F6B-49C2-4BC6-A2E8-21692B848FD7}"/>
                </a:ext>
              </a:extLst>
            </p:cNvPr>
            <p:cNvPicPr>
              <a:picLocks noChangeAspect="1"/>
            </p:cNvPicPr>
            <p:nvPr userDrawn="1"/>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17931" y="-6051310"/>
              <a:ext cx="576000" cy="576000"/>
            </a:xfrm>
            <a:prstGeom prst="rect">
              <a:avLst/>
            </a:prstGeom>
          </p:spPr>
        </p:pic>
        <p:pic>
          <p:nvPicPr>
            <p:cNvPr id="405" name="图形 404" descr="房子">
              <a:extLst>
                <a:ext uri="{FF2B5EF4-FFF2-40B4-BE49-F238E27FC236}">
                  <a16:creationId xmlns:a16="http://schemas.microsoft.com/office/drawing/2014/main" id="{A9AEF6A9-F2C2-405D-B02C-D38A1EF9F90D}"/>
                </a:ext>
              </a:extLst>
            </p:cNvPr>
            <p:cNvPicPr>
              <a:picLocks noChangeAspect="1"/>
            </p:cNvPicPr>
            <p:nvPr userDrawn="1"/>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780239" y="-6051310"/>
              <a:ext cx="576000" cy="576000"/>
            </a:xfrm>
            <a:prstGeom prst="rect">
              <a:avLst/>
            </a:prstGeom>
          </p:spPr>
        </p:pic>
        <p:pic>
          <p:nvPicPr>
            <p:cNvPr id="406" name="图形 405" descr="信封">
              <a:extLst>
                <a:ext uri="{FF2B5EF4-FFF2-40B4-BE49-F238E27FC236}">
                  <a16:creationId xmlns:a16="http://schemas.microsoft.com/office/drawing/2014/main" id="{6B312915-D65C-43FE-933B-FCC8105EC351}"/>
                </a:ext>
              </a:extLst>
            </p:cNvPr>
            <p:cNvPicPr>
              <a:picLocks noChangeAspect="1"/>
            </p:cNvPicPr>
            <p:nvPr userDrawn="1"/>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642547" y="-6051310"/>
              <a:ext cx="576000" cy="576000"/>
            </a:xfrm>
            <a:prstGeom prst="rect">
              <a:avLst/>
            </a:prstGeom>
          </p:spPr>
        </p:pic>
        <p:pic>
          <p:nvPicPr>
            <p:cNvPr id="407" name="图形 406" descr="无线话筒">
              <a:extLst>
                <a:ext uri="{FF2B5EF4-FFF2-40B4-BE49-F238E27FC236}">
                  <a16:creationId xmlns:a16="http://schemas.microsoft.com/office/drawing/2014/main" id="{9FEFC090-2F97-413E-9588-CFA9A5A37D4E}"/>
                </a:ext>
              </a:extLst>
            </p:cNvPr>
            <p:cNvPicPr>
              <a:picLocks noChangeAspect="1"/>
            </p:cNvPicPr>
            <p:nvPr userDrawn="1"/>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504855" y="-6051310"/>
              <a:ext cx="576000" cy="576000"/>
            </a:xfrm>
            <a:prstGeom prst="rect">
              <a:avLst/>
            </a:prstGeom>
          </p:spPr>
        </p:pic>
        <p:pic>
          <p:nvPicPr>
            <p:cNvPr id="408" name="图形 407" descr="试管">
              <a:extLst>
                <a:ext uri="{FF2B5EF4-FFF2-40B4-BE49-F238E27FC236}">
                  <a16:creationId xmlns:a16="http://schemas.microsoft.com/office/drawing/2014/main" id="{59E514F1-8171-439B-A208-0B993518B039}"/>
                </a:ext>
              </a:extLst>
            </p:cNvPr>
            <p:cNvPicPr>
              <a:picLocks noChangeAspect="1"/>
            </p:cNvPicPr>
            <p:nvPr userDrawn="1"/>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7367163" y="-6051310"/>
              <a:ext cx="576000" cy="576000"/>
            </a:xfrm>
            <a:prstGeom prst="rect">
              <a:avLst/>
            </a:prstGeom>
          </p:spPr>
        </p:pic>
        <p:pic>
          <p:nvPicPr>
            <p:cNvPr id="409" name="图形 408" descr="烧杯">
              <a:extLst>
                <a:ext uri="{FF2B5EF4-FFF2-40B4-BE49-F238E27FC236}">
                  <a16:creationId xmlns:a16="http://schemas.microsoft.com/office/drawing/2014/main" id="{7F18096D-A7E2-4493-877D-44792227E0EE}"/>
                </a:ext>
              </a:extLst>
            </p:cNvPr>
            <p:cNvPicPr>
              <a:picLocks noChangeAspect="1"/>
            </p:cNvPicPr>
            <p:nvPr userDrawn="1"/>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091775" y="-6051310"/>
              <a:ext cx="576000" cy="576000"/>
            </a:xfrm>
            <a:prstGeom prst="rect">
              <a:avLst/>
            </a:prstGeom>
          </p:spPr>
        </p:pic>
        <p:pic>
          <p:nvPicPr>
            <p:cNvPr id="410" name="图形 409" descr="背包">
              <a:extLst>
                <a:ext uri="{FF2B5EF4-FFF2-40B4-BE49-F238E27FC236}">
                  <a16:creationId xmlns:a16="http://schemas.microsoft.com/office/drawing/2014/main" id="{9ADC5D1B-558C-4E12-8EC5-8DA645A075B6}"/>
                </a:ext>
              </a:extLst>
            </p:cNvPr>
            <p:cNvPicPr>
              <a:picLocks noChangeAspect="1"/>
            </p:cNvPicPr>
            <p:nvPr userDrawn="1"/>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8229471" y="-6051310"/>
              <a:ext cx="576000" cy="576000"/>
            </a:xfrm>
            <a:prstGeom prst="rect">
              <a:avLst/>
            </a:prstGeom>
          </p:spPr>
        </p:pic>
        <p:pic>
          <p:nvPicPr>
            <p:cNvPr id="411" name="图形 410" descr="书籍">
              <a:extLst>
                <a:ext uri="{FF2B5EF4-FFF2-40B4-BE49-F238E27FC236}">
                  <a16:creationId xmlns:a16="http://schemas.microsoft.com/office/drawing/2014/main" id="{9FF9E161-F630-416C-AB4D-4317DCCF7EDA}"/>
                </a:ext>
              </a:extLst>
            </p:cNvPr>
            <p:cNvPicPr>
              <a:picLocks noChangeAspect="1"/>
            </p:cNvPicPr>
            <p:nvPr userDrawn="1"/>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55917" y="-5127955"/>
              <a:ext cx="576000" cy="576000"/>
            </a:xfrm>
            <a:prstGeom prst="rect">
              <a:avLst/>
            </a:prstGeom>
          </p:spPr>
        </p:pic>
        <p:pic>
          <p:nvPicPr>
            <p:cNvPr id="412" name="图形 411" descr="剪刀">
              <a:extLst>
                <a:ext uri="{FF2B5EF4-FFF2-40B4-BE49-F238E27FC236}">
                  <a16:creationId xmlns:a16="http://schemas.microsoft.com/office/drawing/2014/main" id="{94F8EA27-D36C-454A-A00E-0ACA83D316EC}"/>
                </a:ext>
              </a:extLst>
            </p:cNvPr>
            <p:cNvPicPr>
              <a:picLocks noChangeAspect="1"/>
            </p:cNvPicPr>
            <p:nvPr userDrawn="1"/>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8699" y="-5127955"/>
              <a:ext cx="576000" cy="576000"/>
            </a:xfrm>
            <a:prstGeom prst="rect">
              <a:avLst/>
            </a:prstGeom>
          </p:spPr>
        </p:pic>
        <p:pic>
          <p:nvPicPr>
            <p:cNvPr id="413" name="图形 412" descr="教室">
              <a:extLst>
                <a:ext uri="{FF2B5EF4-FFF2-40B4-BE49-F238E27FC236}">
                  <a16:creationId xmlns:a16="http://schemas.microsoft.com/office/drawing/2014/main" id="{CAFBA6A9-B950-484C-8D0F-1C0F3BE06B69}"/>
                </a:ext>
              </a:extLst>
            </p:cNvPr>
            <p:cNvPicPr>
              <a:picLocks noChangeAspect="1"/>
            </p:cNvPicPr>
            <p:nvPr userDrawn="1"/>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331007" y="-5127955"/>
              <a:ext cx="576000" cy="576000"/>
            </a:xfrm>
            <a:prstGeom prst="rect">
              <a:avLst/>
            </a:prstGeom>
          </p:spPr>
        </p:pic>
        <p:pic>
          <p:nvPicPr>
            <p:cNvPr id="414" name="图形 413" descr="Web 设计">
              <a:extLst>
                <a:ext uri="{FF2B5EF4-FFF2-40B4-BE49-F238E27FC236}">
                  <a16:creationId xmlns:a16="http://schemas.microsoft.com/office/drawing/2014/main" id="{AF51F724-1E89-4B52-BD19-877AD2AD22E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193315" y="-5127955"/>
              <a:ext cx="576000" cy="576000"/>
            </a:xfrm>
            <a:prstGeom prst="rect">
              <a:avLst/>
            </a:prstGeom>
          </p:spPr>
        </p:pic>
        <p:pic>
          <p:nvPicPr>
            <p:cNvPr id="415" name="图形 414" descr="Wi Fi">
              <a:extLst>
                <a:ext uri="{FF2B5EF4-FFF2-40B4-BE49-F238E27FC236}">
                  <a16:creationId xmlns:a16="http://schemas.microsoft.com/office/drawing/2014/main" id="{9FA86E1F-1341-4652-A054-A95DC1868C5D}"/>
                </a:ext>
              </a:extLst>
            </p:cNvPr>
            <p:cNvPicPr>
              <a:picLocks noChangeAspect="1"/>
            </p:cNvPicPr>
            <p:nvPr userDrawn="1"/>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3055623" y="-5127955"/>
              <a:ext cx="576000" cy="576000"/>
            </a:xfrm>
            <a:prstGeom prst="rect">
              <a:avLst/>
            </a:prstGeom>
          </p:spPr>
        </p:pic>
        <p:pic>
          <p:nvPicPr>
            <p:cNvPr id="416" name="图形 415" descr="无线">
              <a:extLst>
                <a:ext uri="{FF2B5EF4-FFF2-40B4-BE49-F238E27FC236}">
                  <a16:creationId xmlns:a16="http://schemas.microsoft.com/office/drawing/2014/main" id="{0F1F4394-A2AC-40E9-84C0-C6179A21623F}"/>
                </a:ext>
              </a:extLst>
            </p:cNvPr>
            <p:cNvPicPr>
              <a:picLocks noChangeAspect="1"/>
            </p:cNvPicPr>
            <p:nvPr userDrawn="1"/>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917931" y="-5127955"/>
              <a:ext cx="576000" cy="576000"/>
            </a:xfrm>
            <a:prstGeom prst="rect">
              <a:avLst/>
            </a:prstGeom>
          </p:spPr>
        </p:pic>
        <p:pic>
          <p:nvPicPr>
            <p:cNvPr id="417" name="图形 416" descr="成交量">
              <a:extLst>
                <a:ext uri="{FF2B5EF4-FFF2-40B4-BE49-F238E27FC236}">
                  <a16:creationId xmlns:a16="http://schemas.microsoft.com/office/drawing/2014/main" id="{FC0EB0BC-5353-4A00-900B-A2FDB776F987}"/>
                </a:ext>
              </a:extLst>
            </p:cNvPr>
            <p:cNvPicPr>
              <a:picLocks noChangeAspect="1"/>
            </p:cNvPicPr>
            <p:nvPr userDrawn="1"/>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4780239" y="-5127955"/>
              <a:ext cx="576000" cy="576000"/>
            </a:xfrm>
            <a:prstGeom prst="rect">
              <a:avLst/>
            </a:prstGeom>
          </p:spPr>
        </p:pic>
        <p:pic>
          <p:nvPicPr>
            <p:cNvPr id="418" name="图形 417" descr="公文包">
              <a:extLst>
                <a:ext uri="{FF2B5EF4-FFF2-40B4-BE49-F238E27FC236}">
                  <a16:creationId xmlns:a16="http://schemas.microsoft.com/office/drawing/2014/main" id="{E61BEC8A-0FB0-4AB7-A515-5658B5974475}"/>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642547" y="-5127955"/>
              <a:ext cx="576000" cy="576000"/>
            </a:xfrm>
            <a:prstGeom prst="rect">
              <a:avLst/>
            </a:prstGeom>
          </p:spPr>
        </p:pic>
        <p:pic>
          <p:nvPicPr>
            <p:cNvPr id="419" name="图形 418" descr="地球仪美洲">
              <a:extLst>
                <a:ext uri="{FF2B5EF4-FFF2-40B4-BE49-F238E27FC236}">
                  <a16:creationId xmlns:a16="http://schemas.microsoft.com/office/drawing/2014/main" id="{A85CB227-A883-4878-8A3D-10B256C9FBF0}"/>
                </a:ext>
              </a:extLst>
            </p:cNvPr>
            <p:cNvPicPr>
              <a:picLocks noChangeAspect="1"/>
            </p:cNvPicPr>
            <p:nvPr userDrawn="1"/>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7367163" y="-5127955"/>
              <a:ext cx="576000" cy="576000"/>
            </a:xfrm>
            <a:prstGeom prst="rect">
              <a:avLst/>
            </a:prstGeom>
          </p:spPr>
        </p:pic>
        <p:pic>
          <p:nvPicPr>
            <p:cNvPr id="420" name="图形 419" descr="地球仪非洲和欧洲">
              <a:extLst>
                <a:ext uri="{FF2B5EF4-FFF2-40B4-BE49-F238E27FC236}">
                  <a16:creationId xmlns:a16="http://schemas.microsoft.com/office/drawing/2014/main" id="{48993ACF-DB9B-455C-903D-05D48B64B9D1}"/>
                </a:ext>
              </a:extLst>
            </p:cNvPr>
            <p:cNvPicPr>
              <a:picLocks noChangeAspect="1"/>
            </p:cNvPicPr>
            <p:nvPr userDrawn="1"/>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9091775" y="-5127955"/>
              <a:ext cx="576000" cy="576000"/>
            </a:xfrm>
            <a:prstGeom prst="rect">
              <a:avLst/>
            </a:prstGeom>
          </p:spPr>
        </p:pic>
        <p:pic>
          <p:nvPicPr>
            <p:cNvPr id="421" name="图形 420" descr="标记">
              <a:extLst>
                <a:ext uri="{FF2B5EF4-FFF2-40B4-BE49-F238E27FC236}">
                  <a16:creationId xmlns:a16="http://schemas.microsoft.com/office/drawing/2014/main" id="{0221D466-0783-4EE1-999C-A8A4867EEACC}"/>
                </a:ext>
              </a:extLst>
            </p:cNvPr>
            <p:cNvPicPr>
              <a:picLocks noChangeAspect="1"/>
            </p:cNvPicPr>
            <p:nvPr userDrawn="1"/>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229471" y="-5127955"/>
              <a:ext cx="576000" cy="576000"/>
            </a:xfrm>
            <a:prstGeom prst="rect">
              <a:avLst/>
            </a:prstGeom>
          </p:spPr>
        </p:pic>
        <p:pic>
          <p:nvPicPr>
            <p:cNvPr id="422" name="图形 421" descr="带标记的地图">
              <a:extLst>
                <a:ext uri="{FF2B5EF4-FFF2-40B4-BE49-F238E27FC236}">
                  <a16:creationId xmlns:a16="http://schemas.microsoft.com/office/drawing/2014/main" id="{B0A453DF-F2AC-4D62-A9A6-9674131E1320}"/>
                </a:ext>
              </a:extLst>
            </p:cNvPr>
            <p:cNvPicPr>
              <a:picLocks noChangeAspect="1"/>
            </p:cNvPicPr>
            <p:nvPr userDrawn="1"/>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6504855" y="-5127955"/>
              <a:ext cx="576000" cy="576000"/>
            </a:xfrm>
            <a:prstGeom prst="rect">
              <a:avLst/>
            </a:prstGeom>
          </p:spPr>
        </p:pic>
        <p:pic>
          <p:nvPicPr>
            <p:cNvPr id="423" name="图形 422" descr="高音谱号">
              <a:extLst>
                <a:ext uri="{FF2B5EF4-FFF2-40B4-BE49-F238E27FC236}">
                  <a16:creationId xmlns:a16="http://schemas.microsoft.com/office/drawing/2014/main" id="{1D12B87F-3BE2-42E7-8F13-94F99D18D935}"/>
                </a:ext>
              </a:extLst>
            </p:cNvPr>
            <p:cNvPicPr>
              <a:picLocks noChangeAspect="1"/>
            </p:cNvPicPr>
            <p:nvPr userDrawn="1"/>
          </p:nvPicPr>
          <p:blipFill>
            <a:blip r:embed="rId101">
              <a:extLst>
                <a:ext uri="{28A0092B-C50C-407E-A947-70E740481C1C}">
                  <a14:useLocalDpi xmlns:a14="http://schemas.microsoft.com/office/drawing/2010/main" val="0"/>
                </a:ext>
                <a:ext uri="{96DAC541-7B7A-43D3-8B79-37D633B846F1}">
                  <asvg:svgBlip xmlns:asvg="http://schemas.microsoft.com/office/drawing/2016/SVG/main" r:embed="rId102"/>
                </a:ext>
              </a:extLst>
            </a:blip>
            <a:stretch>
              <a:fillRect/>
            </a:stretch>
          </p:blipFill>
          <p:spPr>
            <a:xfrm>
              <a:off x="468699" y="-6051310"/>
              <a:ext cx="576000" cy="576000"/>
            </a:xfrm>
            <a:prstGeom prst="rect">
              <a:avLst/>
            </a:prstGeom>
          </p:spPr>
        </p:pic>
        <p:pic>
          <p:nvPicPr>
            <p:cNvPr id="424" name="图形 423" descr="音乐笔记">
              <a:extLst>
                <a:ext uri="{FF2B5EF4-FFF2-40B4-BE49-F238E27FC236}">
                  <a16:creationId xmlns:a16="http://schemas.microsoft.com/office/drawing/2014/main" id="{F83F3587-7229-4698-A78E-63B97722F4DC}"/>
                </a:ext>
              </a:extLst>
            </p:cNvPr>
            <p:cNvPicPr>
              <a:picLocks noChangeAspect="1"/>
            </p:cNvPicPr>
            <p:nvPr userDrawn="1"/>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393609" y="-5127955"/>
              <a:ext cx="576000" cy="576000"/>
            </a:xfrm>
            <a:prstGeom prst="rect">
              <a:avLst/>
            </a:prstGeom>
          </p:spPr>
        </p:pic>
        <p:pic>
          <p:nvPicPr>
            <p:cNvPr id="425" name="图形 424" descr="音乐">
              <a:extLst>
                <a:ext uri="{FF2B5EF4-FFF2-40B4-BE49-F238E27FC236}">
                  <a16:creationId xmlns:a16="http://schemas.microsoft.com/office/drawing/2014/main" id="{49CD27B7-9CA7-42F6-82D1-38FF988E6EA8}"/>
                </a:ext>
              </a:extLst>
            </p:cNvPr>
            <p:cNvPicPr>
              <a:picLocks noChangeAspect="1"/>
            </p:cNvPicPr>
            <p:nvPr userDrawn="1"/>
          </p:nvPicPr>
          <p:blipFill>
            <a:blip r:embed="rId105">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a:off x="-1255917" y="-3051466"/>
              <a:ext cx="576000" cy="576000"/>
            </a:xfrm>
            <a:prstGeom prst="rect">
              <a:avLst/>
            </a:prstGeom>
          </p:spPr>
        </p:pic>
        <p:pic>
          <p:nvPicPr>
            <p:cNvPr id="426" name="图形 425" descr="摄像机">
              <a:extLst>
                <a:ext uri="{FF2B5EF4-FFF2-40B4-BE49-F238E27FC236}">
                  <a16:creationId xmlns:a16="http://schemas.microsoft.com/office/drawing/2014/main" id="{A2D2CBA8-B6CD-431E-8B35-424050B13B9B}"/>
                </a:ext>
              </a:extLst>
            </p:cNvPr>
            <p:cNvPicPr>
              <a:picLocks noChangeAspect="1"/>
            </p:cNvPicPr>
            <p:nvPr userDrawn="1"/>
          </p:nvPicPr>
          <p:blipFill>
            <a:blip r:embed="rId107">
              <a:extLst>
                <a:ext uri="{28A0092B-C50C-407E-A947-70E740481C1C}">
                  <a14:useLocalDpi xmlns:a14="http://schemas.microsoft.com/office/drawing/2010/main" val="0"/>
                </a:ext>
                <a:ext uri="{96DAC541-7B7A-43D3-8B79-37D633B846F1}">
                  <asvg:svgBlip xmlns:asvg="http://schemas.microsoft.com/office/drawing/2016/SVG/main" r:embed="rId108"/>
                </a:ext>
              </a:extLst>
            </a:blip>
            <a:stretch>
              <a:fillRect/>
            </a:stretch>
          </p:blipFill>
          <p:spPr>
            <a:xfrm>
              <a:off x="9091775" y="-3051466"/>
              <a:ext cx="576000" cy="576000"/>
            </a:xfrm>
            <a:prstGeom prst="rect">
              <a:avLst/>
            </a:prstGeom>
          </p:spPr>
        </p:pic>
        <p:pic>
          <p:nvPicPr>
            <p:cNvPr id="427" name="图形 426" descr="小提琴">
              <a:extLst>
                <a:ext uri="{FF2B5EF4-FFF2-40B4-BE49-F238E27FC236}">
                  <a16:creationId xmlns:a16="http://schemas.microsoft.com/office/drawing/2014/main" id="{6A6E3D1C-C888-4459-A0D7-A38A9ED83AC2}"/>
                </a:ext>
              </a:extLst>
            </p:cNvPr>
            <p:cNvPicPr>
              <a:picLocks noChangeAspect="1"/>
            </p:cNvPicPr>
            <p:nvPr userDrawn="1"/>
          </p:nvPicPr>
          <p:blipFill>
            <a:blip r:embed="rId109">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393609" y="-3051466"/>
              <a:ext cx="576000" cy="576000"/>
            </a:xfrm>
            <a:prstGeom prst="rect">
              <a:avLst/>
            </a:prstGeom>
          </p:spPr>
        </p:pic>
        <p:pic>
          <p:nvPicPr>
            <p:cNvPr id="428" name="图形 427" descr="骑自行车">
              <a:extLst>
                <a:ext uri="{FF2B5EF4-FFF2-40B4-BE49-F238E27FC236}">
                  <a16:creationId xmlns:a16="http://schemas.microsoft.com/office/drawing/2014/main" id="{A46D90E4-0315-40B3-9587-87F82C3E4EE0}"/>
                </a:ext>
              </a:extLst>
            </p:cNvPr>
            <p:cNvPicPr>
              <a:picLocks noChangeAspect="1"/>
            </p:cNvPicPr>
            <p:nvPr userDrawn="1"/>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468699" y="-3051466"/>
              <a:ext cx="576000" cy="576000"/>
            </a:xfrm>
            <a:prstGeom prst="rect">
              <a:avLst/>
            </a:prstGeom>
          </p:spPr>
        </p:pic>
        <p:pic>
          <p:nvPicPr>
            <p:cNvPr id="429" name="图形 428" descr="篮球">
              <a:extLst>
                <a:ext uri="{FF2B5EF4-FFF2-40B4-BE49-F238E27FC236}">
                  <a16:creationId xmlns:a16="http://schemas.microsoft.com/office/drawing/2014/main" id="{FCF60BBF-2622-41E1-AF34-0CB89CFD94A4}"/>
                </a:ext>
              </a:extLst>
            </p:cNvPr>
            <p:cNvPicPr>
              <a:picLocks noChangeAspect="1"/>
            </p:cNvPicPr>
            <p:nvPr userDrawn="1"/>
          </p:nvPicPr>
          <p:blipFill>
            <a:blip r:embed="rId113">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1331007" y="-3051466"/>
              <a:ext cx="576000" cy="576000"/>
            </a:xfrm>
            <a:prstGeom prst="rect">
              <a:avLst/>
            </a:prstGeom>
          </p:spPr>
        </p:pic>
        <p:pic>
          <p:nvPicPr>
            <p:cNvPr id="430" name="图形 429" descr="足球">
              <a:extLst>
                <a:ext uri="{FF2B5EF4-FFF2-40B4-BE49-F238E27FC236}">
                  <a16:creationId xmlns:a16="http://schemas.microsoft.com/office/drawing/2014/main" id="{A151ACBF-4849-4989-895E-F2B52BC83AF5}"/>
                </a:ext>
              </a:extLst>
            </p:cNvPr>
            <p:cNvPicPr>
              <a:picLocks noChangeAspect="1"/>
            </p:cNvPicPr>
            <p:nvPr userDrawn="1"/>
          </p:nvPicPr>
          <p:blipFill>
            <a:blip r:embed="rId115">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2193315" y="-3051466"/>
              <a:ext cx="576000" cy="576000"/>
            </a:xfrm>
            <a:prstGeom prst="rect">
              <a:avLst/>
            </a:prstGeom>
          </p:spPr>
        </p:pic>
        <p:pic>
          <p:nvPicPr>
            <p:cNvPr id="431" name="图形 430" descr="办公室职员">
              <a:extLst>
                <a:ext uri="{FF2B5EF4-FFF2-40B4-BE49-F238E27FC236}">
                  <a16:creationId xmlns:a16="http://schemas.microsoft.com/office/drawing/2014/main" id="{2B92EA03-78F7-492F-A0CF-FBB9A31D5912}"/>
                </a:ext>
              </a:extLst>
            </p:cNvPr>
            <p:cNvPicPr>
              <a:picLocks noChangeAspect="1"/>
            </p:cNvPicPr>
            <p:nvPr userDrawn="1"/>
          </p:nvPicPr>
          <p:blipFill>
            <a:blip r:embed="rId117">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3055623" y="-3051466"/>
              <a:ext cx="576000" cy="576000"/>
            </a:xfrm>
            <a:prstGeom prst="rect">
              <a:avLst/>
            </a:prstGeom>
          </p:spPr>
        </p:pic>
        <p:pic>
          <p:nvPicPr>
            <p:cNvPr id="432" name="图形 431" descr="教授">
              <a:extLst>
                <a:ext uri="{FF2B5EF4-FFF2-40B4-BE49-F238E27FC236}">
                  <a16:creationId xmlns:a16="http://schemas.microsoft.com/office/drawing/2014/main" id="{DAF631B9-9C50-44E1-8177-814594999786}"/>
                </a:ext>
              </a:extLst>
            </p:cNvPr>
            <p:cNvPicPr>
              <a:picLocks noChangeAspect="1"/>
            </p:cNvPicPr>
            <p:nvPr userDrawn="1"/>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3917931" y="-3051466"/>
              <a:ext cx="576000" cy="576000"/>
            </a:xfrm>
            <a:prstGeom prst="rect">
              <a:avLst/>
            </a:prstGeom>
          </p:spPr>
        </p:pic>
        <p:pic>
          <p:nvPicPr>
            <p:cNvPr id="433" name="图形 432" descr="吉他">
              <a:extLst>
                <a:ext uri="{FF2B5EF4-FFF2-40B4-BE49-F238E27FC236}">
                  <a16:creationId xmlns:a16="http://schemas.microsoft.com/office/drawing/2014/main" id="{FE034DE1-EA04-4085-B6F7-1E9980603C09}"/>
                </a:ext>
              </a:extLst>
            </p:cNvPr>
            <p:cNvPicPr>
              <a:picLocks noChangeAspect="1"/>
            </p:cNvPicPr>
            <p:nvPr userDrawn="1"/>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4780239" y="-3051466"/>
              <a:ext cx="576000" cy="576000"/>
            </a:xfrm>
            <a:prstGeom prst="rect">
              <a:avLst/>
            </a:prstGeom>
          </p:spPr>
        </p:pic>
        <p:pic>
          <p:nvPicPr>
            <p:cNvPr id="434" name="图形 433" descr="搏动的心">
              <a:extLst>
                <a:ext uri="{FF2B5EF4-FFF2-40B4-BE49-F238E27FC236}">
                  <a16:creationId xmlns:a16="http://schemas.microsoft.com/office/drawing/2014/main" id="{BB7FE237-A190-46D2-852A-0BE4AD42F9FF}"/>
                </a:ext>
              </a:extLst>
            </p:cNvPr>
            <p:cNvPicPr>
              <a:picLocks noChangeAspect="1"/>
            </p:cNvPicPr>
            <p:nvPr userDrawn="1"/>
          </p:nvPicPr>
          <p:blipFill>
            <a:blip r:embed="rId123">
              <a:extLst>
                <a:ext uri="{28A0092B-C50C-407E-A947-70E740481C1C}">
                  <a14:useLocalDpi xmlns:a14="http://schemas.microsoft.com/office/drawing/2010/main" val="0"/>
                </a:ext>
                <a:ext uri="{96DAC541-7B7A-43D3-8B79-37D633B846F1}">
                  <asvg:svgBlip xmlns:asvg="http://schemas.microsoft.com/office/drawing/2016/SVG/main" r:embed="rId124"/>
                </a:ext>
              </a:extLst>
            </a:blip>
            <a:stretch>
              <a:fillRect/>
            </a:stretch>
          </p:blipFill>
          <p:spPr>
            <a:xfrm>
              <a:off x="5642547" y="-3051466"/>
              <a:ext cx="576000" cy="576000"/>
            </a:xfrm>
            <a:prstGeom prst="rect">
              <a:avLst/>
            </a:prstGeom>
          </p:spPr>
        </p:pic>
        <p:pic>
          <p:nvPicPr>
            <p:cNvPr id="435" name="图形 434" descr="握手">
              <a:extLst>
                <a:ext uri="{FF2B5EF4-FFF2-40B4-BE49-F238E27FC236}">
                  <a16:creationId xmlns:a16="http://schemas.microsoft.com/office/drawing/2014/main" id="{1D30A184-4798-4FDD-B116-47B617F0A9BF}"/>
                </a:ext>
              </a:extLst>
            </p:cNvPr>
            <p:cNvPicPr>
              <a:picLocks noChangeAspect="1"/>
            </p:cNvPicPr>
            <p:nvPr userDrawn="1"/>
          </p:nvPicPr>
          <p:blipFill>
            <a:blip r:embed="rId125">
              <a:extLst>
                <a:ext uri="{28A0092B-C50C-407E-A947-70E740481C1C}">
                  <a14:useLocalDpi xmlns:a14="http://schemas.microsoft.com/office/drawing/2010/main" val="0"/>
                </a:ext>
                <a:ext uri="{96DAC541-7B7A-43D3-8B79-37D633B846F1}">
                  <asvg:svgBlip xmlns:asvg="http://schemas.microsoft.com/office/drawing/2016/SVG/main" r:embed="rId126"/>
                </a:ext>
              </a:extLst>
            </a:blip>
            <a:stretch>
              <a:fillRect/>
            </a:stretch>
          </p:blipFill>
          <p:spPr>
            <a:xfrm>
              <a:off x="6504855" y="-3051466"/>
              <a:ext cx="576000" cy="576000"/>
            </a:xfrm>
            <a:prstGeom prst="rect">
              <a:avLst/>
            </a:prstGeom>
          </p:spPr>
        </p:pic>
        <p:pic>
          <p:nvPicPr>
            <p:cNvPr id="436" name="图形 435" descr="会议室">
              <a:extLst>
                <a:ext uri="{FF2B5EF4-FFF2-40B4-BE49-F238E27FC236}">
                  <a16:creationId xmlns:a16="http://schemas.microsoft.com/office/drawing/2014/main" id="{44A774EC-BF4B-47D4-ACA5-436DC7C17516}"/>
                </a:ext>
              </a:extLst>
            </p:cNvPr>
            <p:cNvPicPr>
              <a:picLocks noChangeAspect="1"/>
            </p:cNvPicPr>
            <p:nvPr userDrawn="1"/>
          </p:nvPicPr>
          <p:blipFill>
            <a:blip r:embed="rId127">
              <a:extLst>
                <a:ext uri="{28A0092B-C50C-407E-A947-70E740481C1C}">
                  <a14:useLocalDpi xmlns:a14="http://schemas.microsoft.com/office/drawing/2010/main" val="0"/>
                </a:ext>
                <a:ext uri="{96DAC541-7B7A-43D3-8B79-37D633B846F1}">
                  <asvg:svgBlip xmlns:asvg="http://schemas.microsoft.com/office/drawing/2016/SVG/main" r:embed="rId128"/>
                </a:ext>
              </a:extLst>
            </a:blip>
            <a:stretch>
              <a:fillRect/>
            </a:stretch>
          </p:blipFill>
          <p:spPr>
            <a:xfrm>
              <a:off x="7367163" y="-3051466"/>
              <a:ext cx="576000" cy="576000"/>
            </a:xfrm>
            <a:prstGeom prst="rect">
              <a:avLst/>
            </a:prstGeom>
          </p:spPr>
        </p:pic>
        <p:pic>
          <p:nvPicPr>
            <p:cNvPr id="437" name="图形 436" descr="层次结构">
              <a:extLst>
                <a:ext uri="{FF2B5EF4-FFF2-40B4-BE49-F238E27FC236}">
                  <a16:creationId xmlns:a16="http://schemas.microsoft.com/office/drawing/2014/main" id="{D388E8D0-F6D5-44BD-B4F7-BD172CA591BE}"/>
                </a:ext>
              </a:extLst>
            </p:cNvPr>
            <p:cNvPicPr>
              <a:picLocks noChangeAspect="1"/>
            </p:cNvPicPr>
            <p:nvPr userDrawn="1"/>
          </p:nvPicPr>
          <p:blipFill>
            <a:blip r:embed="rId129">
              <a:extLst>
                <a:ext uri="{28A0092B-C50C-407E-A947-70E740481C1C}">
                  <a14:useLocalDpi xmlns:a14="http://schemas.microsoft.com/office/drawing/2010/main" val="0"/>
                </a:ext>
                <a:ext uri="{96DAC541-7B7A-43D3-8B79-37D633B846F1}">
                  <asvg:svgBlip xmlns:asvg="http://schemas.microsoft.com/office/drawing/2016/SVG/main" r:embed="rId130"/>
                </a:ext>
              </a:extLst>
            </a:blip>
            <a:stretch>
              <a:fillRect/>
            </a:stretch>
          </p:blipFill>
          <p:spPr>
            <a:xfrm>
              <a:off x="8229471" y="-3051466"/>
              <a:ext cx="576000" cy="576000"/>
            </a:xfrm>
            <a:prstGeom prst="rect">
              <a:avLst/>
            </a:prstGeom>
          </p:spPr>
        </p:pic>
        <p:pic>
          <p:nvPicPr>
            <p:cNvPr id="438" name="图形 437" descr="条形图">
              <a:extLst>
                <a:ext uri="{FF2B5EF4-FFF2-40B4-BE49-F238E27FC236}">
                  <a16:creationId xmlns:a16="http://schemas.microsoft.com/office/drawing/2014/main" id="{161A6B46-DCAB-4A8F-849D-E1514CA83573}"/>
                </a:ext>
              </a:extLst>
            </p:cNvPr>
            <p:cNvPicPr>
              <a:picLocks noChangeAspect="1"/>
            </p:cNvPicPr>
            <p:nvPr userDrawn="1"/>
          </p:nvPicPr>
          <p:blipFill>
            <a:blip r:embed="rId131">
              <a:extLst>
                <a:ext uri="{28A0092B-C50C-407E-A947-70E740481C1C}">
                  <a14:useLocalDpi xmlns:a14="http://schemas.microsoft.com/office/drawing/2010/main" val="0"/>
                </a:ext>
                <a:ext uri="{96DAC541-7B7A-43D3-8B79-37D633B846F1}">
                  <asvg:svgBlip xmlns:asvg="http://schemas.microsoft.com/office/drawing/2016/SVG/main" r:embed="rId132"/>
                </a:ext>
              </a:extLst>
            </a:blip>
            <a:stretch>
              <a:fillRect/>
            </a:stretch>
          </p:blipFill>
          <p:spPr>
            <a:xfrm>
              <a:off x="4780239" y="-7108881"/>
              <a:ext cx="576000" cy="576000"/>
            </a:xfrm>
            <a:prstGeom prst="rect">
              <a:avLst/>
            </a:prstGeom>
          </p:spPr>
        </p:pic>
        <p:pic>
          <p:nvPicPr>
            <p:cNvPr id="439" name="图形 438" descr="灯泡">
              <a:extLst>
                <a:ext uri="{FF2B5EF4-FFF2-40B4-BE49-F238E27FC236}">
                  <a16:creationId xmlns:a16="http://schemas.microsoft.com/office/drawing/2014/main" id="{E89CA5B9-802D-4E64-8330-6F64AD025255}"/>
                </a:ext>
              </a:extLst>
            </p:cNvPr>
            <p:cNvPicPr>
              <a:picLocks noChangeAspect="1"/>
            </p:cNvPicPr>
            <p:nvPr userDrawn="1"/>
          </p:nvPicPr>
          <p:blipFill>
            <a:blip r:embed="rId133">
              <a:extLst>
                <a:ext uri="{28A0092B-C50C-407E-A947-70E740481C1C}">
                  <a14:useLocalDpi xmlns:a14="http://schemas.microsoft.com/office/drawing/2010/main" val="0"/>
                </a:ext>
                <a:ext uri="{96DAC541-7B7A-43D3-8B79-37D633B846F1}">
                  <asvg:svgBlip xmlns:asvg="http://schemas.microsoft.com/office/drawing/2016/SVG/main" r:embed="rId134"/>
                </a:ext>
              </a:extLst>
            </a:blip>
            <a:stretch>
              <a:fillRect/>
            </a:stretch>
          </p:blipFill>
          <p:spPr>
            <a:xfrm>
              <a:off x="-1255917" y="-1936814"/>
              <a:ext cx="576000" cy="576000"/>
            </a:xfrm>
            <a:prstGeom prst="rect">
              <a:avLst/>
            </a:prstGeom>
          </p:spPr>
        </p:pic>
      </p:grpSp>
      <p:sp>
        <p:nvSpPr>
          <p:cNvPr id="6" name="任意多边形: 形状 5">
            <a:extLst>
              <a:ext uri="{FF2B5EF4-FFF2-40B4-BE49-F238E27FC236}">
                <a16:creationId xmlns:a16="http://schemas.microsoft.com/office/drawing/2014/main" id="{8BE0C784-6BC0-426D-B4E2-91011889B672}"/>
              </a:ext>
            </a:extLst>
          </p:cNvPr>
          <p:cNvSpPr>
            <a:spLocks noChangeAspect="1"/>
          </p:cNvSpPr>
          <p:nvPr userDrawn="1"/>
        </p:nvSpPr>
        <p:spPr>
          <a:xfrm>
            <a:off x="3090000" y="846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9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83" name="任意多边形: 形状 182">
            <a:extLst>
              <a:ext uri="{FF2B5EF4-FFF2-40B4-BE49-F238E27FC236}">
                <a16:creationId xmlns:a16="http://schemas.microsoft.com/office/drawing/2014/main" id="{1CF7CBA7-5671-458A-BA0C-E8080FBE1923}"/>
              </a:ext>
            </a:extLst>
          </p:cNvPr>
          <p:cNvSpPr>
            <a:spLocks noChangeAspect="1"/>
          </p:cNvSpPr>
          <p:nvPr userDrawn="1"/>
        </p:nvSpPr>
        <p:spPr>
          <a:xfrm>
            <a:off x="5557200" y="5058623"/>
            <a:ext cx="1077600" cy="10776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图片占位符 4">
            <a:extLst>
              <a:ext uri="{FF2B5EF4-FFF2-40B4-BE49-F238E27FC236}">
                <a16:creationId xmlns:a16="http://schemas.microsoft.com/office/drawing/2014/main" id="{CDEB3D35-BFC1-4501-9294-A9F2D6FE0264}"/>
              </a:ext>
            </a:extLst>
          </p:cNvPr>
          <p:cNvSpPr>
            <a:spLocks noGrp="1"/>
          </p:cNvSpPr>
          <p:nvPr>
            <p:ph type="pic" sz="quarter" idx="11"/>
          </p:nvPr>
        </p:nvSpPr>
        <p:spPr>
          <a:xfrm>
            <a:off x="0" y="0"/>
            <a:ext cx="12192000" cy="4399200"/>
          </a:xfrm>
          <a:prstGeom prst="rect">
            <a:avLst/>
          </a:prstGeom>
        </p:spPr>
        <p:txBody>
          <a:bodyPr/>
          <a:lstStyle>
            <a:lvl1pPr marL="0" indent="0" algn="ctr">
              <a:lnSpc>
                <a:spcPct val="200000"/>
              </a:lnSpc>
              <a:buNone/>
              <a:defRPr sz="2400" b="0" i="0">
                <a:latin typeface="Arial" panose="020B0604020202020204" pitchFamily="34" charset="0"/>
              </a:defRPr>
            </a:lvl1pPr>
          </a:lstStyle>
          <a:p>
            <a:endParaRPr lang="en-US" altLang="zh-CN" dirty="0"/>
          </a:p>
          <a:p>
            <a:r>
              <a:rPr lang="zh-CN" altLang="en-US" dirty="0"/>
              <a:t>点击图标一键换图</a:t>
            </a:r>
          </a:p>
        </p:txBody>
      </p:sp>
      <p:sp>
        <p:nvSpPr>
          <p:cNvPr id="10" name="文本占位符 9">
            <a:extLst>
              <a:ext uri="{FF2B5EF4-FFF2-40B4-BE49-F238E27FC236}">
                <a16:creationId xmlns:a16="http://schemas.microsoft.com/office/drawing/2014/main" id="{D2452302-10D2-4021-9A47-35E7211EEEE2}"/>
              </a:ext>
            </a:extLst>
          </p:cNvPr>
          <p:cNvSpPr>
            <a:spLocks noGrp="1"/>
          </p:cNvSpPr>
          <p:nvPr>
            <p:ph type="body" sz="quarter" idx="12" hasCustomPrompt="1"/>
          </p:nvPr>
        </p:nvSpPr>
        <p:spPr>
          <a:xfrm>
            <a:off x="0" y="3427200"/>
            <a:ext cx="12192000" cy="972000"/>
          </a:xfrm>
          <a:prstGeom prst="rect">
            <a:avLst/>
          </a:prstGeom>
          <a:solidFill>
            <a:schemeClr val="bg1">
              <a:alpha val="80000"/>
            </a:schemeClr>
          </a:solidFill>
        </p:spPr>
        <p:txBody>
          <a:bodyPr/>
          <a:lstStyle>
            <a:lvl1pPr marL="0" indent="0" algn="ctr">
              <a:lnSpc>
                <a:spcPct val="150000"/>
              </a:lnSpc>
              <a:spcBef>
                <a:spcPts val="0"/>
              </a:spcBef>
              <a:buNone/>
              <a:defRPr sz="3600" b="1">
                <a:solidFill>
                  <a:schemeClr val="tx2"/>
                </a:solidFill>
                <a:latin typeface="+mj-ea"/>
                <a:ea typeface="+mj-ea"/>
              </a:defRPr>
            </a:lvl1pPr>
            <a:lvl2pPr marL="0" indent="0" algn="ctr">
              <a:lnSpc>
                <a:spcPct val="150000"/>
              </a:lnSpc>
              <a:spcBef>
                <a:spcPts val="0"/>
              </a:spcBef>
              <a:buNone/>
              <a:defRPr sz="3600" b="1">
                <a:latin typeface="+mj-ea"/>
                <a:ea typeface="+mj-ea"/>
              </a:defRPr>
            </a:lvl2pPr>
            <a:lvl3pPr marL="0" indent="0" algn="ctr">
              <a:lnSpc>
                <a:spcPct val="150000"/>
              </a:lnSpc>
              <a:spcBef>
                <a:spcPts val="0"/>
              </a:spcBef>
              <a:buNone/>
              <a:defRPr sz="3600" b="1">
                <a:latin typeface="+mj-ea"/>
                <a:ea typeface="+mj-ea"/>
              </a:defRPr>
            </a:lvl3pPr>
            <a:lvl4pPr marL="0" indent="0" algn="ctr">
              <a:lnSpc>
                <a:spcPct val="150000"/>
              </a:lnSpc>
              <a:spcBef>
                <a:spcPts val="0"/>
              </a:spcBef>
              <a:buNone/>
              <a:defRPr sz="3600" b="1">
                <a:latin typeface="+mj-ea"/>
                <a:ea typeface="+mj-ea"/>
              </a:defRPr>
            </a:lvl4pPr>
            <a:lvl5pPr marL="0" indent="0" algn="ctr">
              <a:lnSpc>
                <a:spcPct val="150000"/>
              </a:lnSpc>
              <a:spcBef>
                <a:spcPts val="0"/>
              </a:spcBef>
              <a:buNone/>
              <a:defRPr sz="3600" b="1">
                <a:latin typeface="+mj-ea"/>
                <a:ea typeface="+mj-ea"/>
              </a:defRPr>
            </a:lvl5pPr>
          </a:lstStyle>
          <a:p>
            <a:pPr lvl="0"/>
            <a:r>
              <a:rPr lang="zh-CN" altLang="en-US" dirty="0"/>
              <a:t>中国科学院大学毕业答辩通用</a:t>
            </a:r>
            <a:r>
              <a:rPr lang="en-US" altLang="zh-CN" dirty="0"/>
              <a:t>PPT</a:t>
            </a:r>
            <a:r>
              <a:rPr lang="zh-CN" altLang="en-US" dirty="0"/>
              <a:t>模板</a:t>
            </a:r>
          </a:p>
        </p:txBody>
      </p:sp>
    </p:spTree>
    <p:extLst>
      <p:ext uri="{BB962C8B-B14F-4D97-AF65-F5344CB8AC3E}">
        <p14:creationId xmlns:p14="http://schemas.microsoft.com/office/powerpoint/2010/main" val="336019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过渡页4">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0" i="0" cap="small" dirty="0">
                <a:solidFill>
                  <a:schemeClr val="tx2"/>
                </a:solidFill>
                <a:latin typeface="Arial" panose="020B0604020202020204" pitchFamily="34" charset="0"/>
                <a:ea typeface="+mj-ea"/>
              </a:rPr>
              <a:t>University of Chinese Academy of Sciences</a:t>
            </a:r>
          </a:p>
        </p:txBody>
      </p:sp>
      <p:grpSp>
        <p:nvGrpSpPr>
          <p:cNvPr id="149" name="组合 148">
            <a:extLst>
              <a:ext uri="{FF2B5EF4-FFF2-40B4-BE49-F238E27FC236}">
                <a16:creationId xmlns:a16="http://schemas.microsoft.com/office/drawing/2014/main" id="{9C4BE379-3C39-4D86-807C-6F2736D84B7B}"/>
              </a:ext>
            </a:extLst>
          </p:cNvPr>
          <p:cNvGrpSpPr>
            <a:grpSpLocks noChangeAspect="1"/>
          </p:cNvGrpSpPr>
          <p:nvPr userDrawn="1"/>
        </p:nvGrpSpPr>
        <p:grpSpPr>
          <a:xfrm>
            <a:off x="8251485" y="1809000"/>
            <a:ext cx="2261574" cy="3240000"/>
            <a:chOff x="7790635" y="779403"/>
            <a:chExt cx="3240000" cy="4641723"/>
          </a:xfrm>
        </p:grpSpPr>
        <p:sp>
          <p:nvSpPr>
            <p:cNvPr id="150" name="文本框 149">
              <a:extLst>
                <a:ext uri="{FF2B5EF4-FFF2-40B4-BE49-F238E27FC236}">
                  <a16:creationId xmlns:a16="http://schemas.microsoft.com/office/drawing/2014/main" id="{26D0A8D9-4E29-4D54-A9C5-3629C4F2EE0C}"/>
                </a:ext>
              </a:extLst>
            </p:cNvPr>
            <p:cNvSpPr txBox="1"/>
            <p:nvPr/>
          </p:nvSpPr>
          <p:spPr>
            <a:xfrm>
              <a:off x="8116642" y="1288444"/>
              <a:ext cx="2609332" cy="373820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sp>
          <p:nvSpPr>
            <p:cNvPr id="151" name="文本框 150">
              <a:extLst>
                <a:ext uri="{FF2B5EF4-FFF2-40B4-BE49-F238E27FC236}">
                  <a16:creationId xmlns:a16="http://schemas.microsoft.com/office/drawing/2014/main" id="{8E6309B0-57BD-4DFD-AC2C-CA2BDDA3BBD8}"/>
                </a:ext>
              </a:extLst>
            </p:cNvPr>
            <p:cNvSpPr txBox="1"/>
            <p:nvPr/>
          </p:nvSpPr>
          <p:spPr>
            <a:xfrm rot="21609">
              <a:off x="8106126" y="1272023"/>
              <a:ext cx="2629676" cy="3767355"/>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2" name="文本框 151">
              <a:extLst>
                <a:ext uri="{FF2B5EF4-FFF2-40B4-BE49-F238E27FC236}">
                  <a16:creationId xmlns:a16="http://schemas.microsoft.com/office/drawing/2014/main" id="{F8B4410A-2C82-42E4-B9C3-D9B39C2F43A6}"/>
                </a:ext>
              </a:extLst>
            </p:cNvPr>
            <p:cNvSpPr txBox="1"/>
            <p:nvPr/>
          </p:nvSpPr>
          <p:spPr>
            <a:xfrm rot="43217">
              <a:off x="8095609" y="1255603"/>
              <a:ext cx="2650020" cy="3796500"/>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3" name="文本框 152">
              <a:extLst>
                <a:ext uri="{FF2B5EF4-FFF2-40B4-BE49-F238E27FC236}">
                  <a16:creationId xmlns:a16="http://schemas.microsoft.com/office/drawing/2014/main" id="{6D1BFF71-9FEB-440E-BDE1-3B67DA9EE4E3}"/>
                </a:ext>
              </a:extLst>
            </p:cNvPr>
            <p:cNvSpPr txBox="1"/>
            <p:nvPr/>
          </p:nvSpPr>
          <p:spPr>
            <a:xfrm rot="64826">
              <a:off x="8085093" y="1239182"/>
              <a:ext cx="2670364" cy="382564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4" name="文本框 153">
              <a:extLst>
                <a:ext uri="{FF2B5EF4-FFF2-40B4-BE49-F238E27FC236}">
                  <a16:creationId xmlns:a16="http://schemas.microsoft.com/office/drawing/2014/main" id="{1D59DF81-A67D-411E-B341-DDD80F01E45F}"/>
                </a:ext>
              </a:extLst>
            </p:cNvPr>
            <p:cNvSpPr txBox="1"/>
            <p:nvPr/>
          </p:nvSpPr>
          <p:spPr>
            <a:xfrm rot="86434">
              <a:off x="8074577" y="1222761"/>
              <a:ext cx="2690708" cy="385479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5" name="文本框 154">
              <a:extLst>
                <a:ext uri="{FF2B5EF4-FFF2-40B4-BE49-F238E27FC236}">
                  <a16:creationId xmlns:a16="http://schemas.microsoft.com/office/drawing/2014/main" id="{58F01D12-1812-4B9C-ADBC-18AEF70641BF}"/>
                </a:ext>
              </a:extLst>
            </p:cNvPr>
            <p:cNvSpPr txBox="1"/>
            <p:nvPr/>
          </p:nvSpPr>
          <p:spPr>
            <a:xfrm rot="108043">
              <a:off x="8064061" y="1206341"/>
              <a:ext cx="2711053" cy="3883937"/>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6" name="文本框 155">
              <a:extLst>
                <a:ext uri="{FF2B5EF4-FFF2-40B4-BE49-F238E27FC236}">
                  <a16:creationId xmlns:a16="http://schemas.microsoft.com/office/drawing/2014/main" id="{4581C71D-00FC-453F-B73B-96A80C1BBED3}"/>
                </a:ext>
              </a:extLst>
            </p:cNvPr>
            <p:cNvSpPr txBox="1"/>
            <p:nvPr/>
          </p:nvSpPr>
          <p:spPr>
            <a:xfrm rot="129651">
              <a:off x="8053544" y="1189920"/>
              <a:ext cx="2731397" cy="391308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7" name="文本框 156">
              <a:extLst>
                <a:ext uri="{FF2B5EF4-FFF2-40B4-BE49-F238E27FC236}">
                  <a16:creationId xmlns:a16="http://schemas.microsoft.com/office/drawing/2014/main" id="{39F45E83-0282-4EF6-B07E-270D3100B61E}"/>
                </a:ext>
              </a:extLst>
            </p:cNvPr>
            <p:cNvSpPr txBox="1"/>
            <p:nvPr/>
          </p:nvSpPr>
          <p:spPr>
            <a:xfrm rot="151260">
              <a:off x="8043028" y="1173499"/>
              <a:ext cx="2751741" cy="3942228"/>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8" name="文本框 157">
              <a:extLst>
                <a:ext uri="{FF2B5EF4-FFF2-40B4-BE49-F238E27FC236}">
                  <a16:creationId xmlns:a16="http://schemas.microsoft.com/office/drawing/2014/main" id="{E6B37CCF-1E0B-43F9-8D98-D69191CEF111}"/>
                </a:ext>
              </a:extLst>
            </p:cNvPr>
            <p:cNvSpPr txBox="1"/>
            <p:nvPr/>
          </p:nvSpPr>
          <p:spPr>
            <a:xfrm rot="172869">
              <a:off x="8032511" y="1157079"/>
              <a:ext cx="2772085" cy="3971374"/>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9" name="文本框 158">
              <a:extLst>
                <a:ext uri="{FF2B5EF4-FFF2-40B4-BE49-F238E27FC236}">
                  <a16:creationId xmlns:a16="http://schemas.microsoft.com/office/drawing/2014/main" id="{275A2D9E-20FB-4873-9257-653CCD97963B}"/>
                </a:ext>
              </a:extLst>
            </p:cNvPr>
            <p:cNvSpPr txBox="1"/>
            <p:nvPr/>
          </p:nvSpPr>
          <p:spPr>
            <a:xfrm rot="194477">
              <a:off x="8021995" y="1140658"/>
              <a:ext cx="2792429" cy="400051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0" name="文本框 159">
              <a:extLst>
                <a:ext uri="{FF2B5EF4-FFF2-40B4-BE49-F238E27FC236}">
                  <a16:creationId xmlns:a16="http://schemas.microsoft.com/office/drawing/2014/main" id="{711A3EE5-926F-47B1-B6F0-704BC5AD4669}"/>
                </a:ext>
              </a:extLst>
            </p:cNvPr>
            <p:cNvSpPr txBox="1"/>
            <p:nvPr/>
          </p:nvSpPr>
          <p:spPr>
            <a:xfrm rot="216086">
              <a:off x="8011478" y="1124237"/>
              <a:ext cx="2812773" cy="4029665"/>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1" name="文本框 160">
              <a:extLst>
                <a:ext uri="{FF2B5EF4-FFF2-40B4-BE49-F238E27FC236}">
                  <a16:creationId xmlns:a16="http://schemas.microsoft.com/office/drawing/2014/main" id="{A36E76E7-CA16-48F7-AA33-2E12F83F29E1}"/>
                </a:ext>
              </a:extLst>
            </p:cNvPr>
            <p:cNvSpPr txBox="1"/>
            <p:nvPr/>
          </p:nvSpPr>
          <p:spPr>
            <a:xfrm rot="237694">
              <a:off x="8000962" y="1107817"/>
              <a:ext cx="2833117" cy="405881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2" name="文本框 161">
              <a:extLst>
                <a:ext uri="{FF2B5EF4-FFF2-40B4-BE49-F238E27FC236}">
                  <a16:creationId xmlns:a16="http://schemas.microsoft.com/office/drawing/2014/main" id="{C18F0C36-54E5-4B86-B27B-25E36F588552}"/>
                </a:ext>
              </a:extLst>
            </p:cNvPr>
            <p:cNvSpPr txBox="1"/>
            <p:nvPr/>
          </p:nvSpPr>
          <p:spPr>
            <a:xfrm rot="259303">
              <a:off x="7990446" y="1091396"/>
              <a:ext cx="2853461" cy="408795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3" name="文本框 162">
              <a:extLst>
                <a:ext uri="{FF2B5EF4-FFF2-40B4-BE49-F238E27FC236}">
                  <a16:creationId xmlns:a16="http://schemas.microsoft.com/office/drawing/2014/main" id="{03B60B22-685B-4FA4-B3F9-05AB10B11B6F}"/>
                </a:ext>
              </a:extLst>
            </p:cNvPr>
            <p:cNvSpPr txBox="1"/>
            <p:nvPr/>
          </p:nvSpPr>
          <p:spPr>
            <a:xfrm rot="280912">
              <a:off x="7979930" y="1074975"/>
              <a:ext cx="2873806" cy="4117102"/>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4" name="文本框 163">
              <a:extLst>
                <a:ext uri="{FF2B5EF4-FFF2-40B4-BE49-F238E27FC236}">
                  <a16:creationId xmlns:a16="http://schemas.microsoft.com/office/drawing/2014/main" id="{545E0276-90EB-4BA5-819C-D2997DEE1DD6}"/>
                </a:ext>
              </a:extLst>
            </p:cNvPr>
            <p:cNvSpPr txBox="1"/>
            <p:nvPr/>
          </p:nvSpPr>
          <p:spPr>
            <a:xfrm rot="302520">
              <a:off x="7969413" y="1058555"/>
              <a:ext cx="2894150" cy="4146248"/>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5" name="文本框 164">
              <a:extLst>
                <a:ext uri="{FF2B5EF4-FFF2-40B4-BE49-F238E27FC236}">
                  <a16:creationId xmlns:a16="http://schemas.microsoft.com/office/drawing/2014/main" id="{EF9EDC89-FBC8-45D8-98E7-B5F78A69CA1E}"/>
                </a:ext>
              </a:extLst>
            </p:cNvPr>
            <p:cNvSpPr txBox="1"/>
            <p:nvPr/>
          </p:nvSpPr>
          <p:spPr>
            <a:xfrm rot="324129">
              <a:off x="7958897" y="1042134"/>
              <a:ext cx="2914494" cy="417539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6" name="文本框 165">
              <a:extLst>
                <a:ext uri="{FF2B5EF4-FFF2-40B4-BE49-F238E27FC236}">
                  <a16:creationId xmlns:a16="http://schemas.microsoft.com/office/drawing/2014/main" id="{53A0F91B-0EE3-462C-896A-C75BE6128E26}"/>
                </a:ext>
              </a:extLst>
            </p:cNvPr>
            <p:cNvSpPr txBox="1"/>
            <p:nvPr/>
          </p:nvSpPr>
          <p:spPr>
            <a:xfrm rot="345737">
              <a:off x="7948380" y="1025713"/>
              <a:ext cx="2934838" cy="420453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7" name="文本框 166">
              <a:extLst>
                <a:ext uri="{FF2B5EF4-FFF2-40B4-BE49-F238E27FC236}">
                  <a16:creationId xmlns:a16="http://schemas.microsoft.com/office/drawing/2014/main" id="{4C97A4AF-0B42-4756-AD33-7FCA3137EC16}"/>
                </a:ext>
              </a:extLst>
            </p:cNvPr>
            <p:cNvSpPr txBox="1"/>
            <p:nvPr/>
          </p:nvSpPr>
          <p:spPr>
            <a:xfrm rot="367346">
              <a:off x="7937864" y="1009292"/>
              <a:ext cx="2955182" cy="4233684"/>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8" name="文本框 167">
              <a:extLst>
                <a:ext uri="{FF2B5EF4-FFF2-40B4-BE49-F238E27FC236}">
                  <a16:creationId xmlns:a16="http://schemas.microsoft.com/office/drawing/2014/main" id="{198202AA-6074-4C9D-AA77-FB6E1D10BE3D}"/>
                </a:ext>
              </a:extLst>
            </p:cNvPr>
            <p:cNvSpPr txBox="1"/>
            <p:nvPr/>
          </p:nvSpPr>
          <p:spPr>
            <a:xfrm rot="388954">
              <a:off x="7927348" y="992872"/>
              <a:ext cx="2975526" cy="4262830"/>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9" name="文本框 168">
              <a:extLst>
                <a:ext uri="{FF2B5EF4-FFF2-40B4-BE49-F238E27FC236}">
                  <a16:creationId xmlns:a16="http://schemas.microsoft.com/office/drawing/2014/main" id="{25C90D85-9725-4097-85DE-515FFAD56EAA}"/>
                </a:ext>
              </a:extLst>
            </p:cNvPr>
            <p:cNvSpPr txBox="1"/>
            <p:nvPr/>
          </p:nvSpPr>
          <p:spPr>
            <a:xfrm rot="410563">
              <a:off x="7916831" y="976451"/>
              <a:ext cx="2995870" cy="429197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0" name="文本框 169">
              <a:extLst>
                <a:ext uri="{FF2B5EF4-FFF2-40B4-BE49-F238E27FC236}">
                  <a16:creationId xmlns:a16="http://schemas.microsoft.com/office/drawing/2014/main" id="{AABB7DD3-E76D-4D1B-B388-E8A68AA0CED7}"/>
                </a:ext>
              </a:extLst>
            </p:cNvPr>
            <p:cNvSpPr txBox="1"/>
            <p:nvPr/>
          </p:nvSpPr>
          <p:spPr>
            <a:xfrm rot="432172">
              <a:off x="7906315" y="960030"/>
              <a:ext cx="3016215" cy="432112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1" name="文本框 170">
              <a:extLst>
                <a:ext uri="{FF2B5EF4-FFF2-40B4-BE49-F238E27FC236}">
                  <a16:creationId xmlns:a16="http://schemas.microsoft.com/office/drawing/2014/main" id="{22CF2240-E58B-4A98-9637-10824972E11D}"/>
                </a:ext>
              </a:extLst>
            </p:cNvPr>
            <p:cNvSpPr txBox="1"/>
            <p:nvPr/>
          </p:nvSpPr>
          <p:spPr>
            <a:xfrm rot="453780">
              <a:off x="7895799" y="943610"/>
              <a:ext cx="3036559" cy="4350267"/>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2" name="文本框 171">
              <a:extLst>
                <a:ext uri="{FF2B5EF4-FFF2-40B4-BE49-F238E27FC236}">
                  <a16:creationId xmlns:a16="http://schemas.microsoft.com/office/drawing/2014/main" id="{730A53BB-EE0C-448F-B05C-FDB1BF84A80F}"/>
                </a:ext>
              </a:extLst>
            </p:cNvPr>
            <p:cNvSpPr txBox="1"/>
            <p:nvPr/>
          </p:nvSpPr>
          <p:spPr>
            <a:xfrm rot="475389">
              <a:off x="7885282" y="927189"/>
              <a:ext cx="3056903" cy="437941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3" name="文本框 172">
              <a:extLst>
                <a:ext uri="{FF2B5EF4-FFF2-40B4-BE49-F238E27FC236}">
                  <a16:creationId xmlns:a16="http://schemas.microsoft.com/office/drawing/2014/main" id="{8FF365C6-4B81-4DAC-A490-B1E1F8EE5C4D}"/>
                </a:ext>
              </a:extLst>
            </p:cNvPr>
            <p:cNvSpPr txBox="1"/>
            <p:nvPr/>
          </p:nvSpPr>
          <p:spPr>
            <a:xfrm rot="496997">
              <a:off x="7874766" y="910768"/>
              <a:ext cx="3077247" cy="4408558"/>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4" name="文本框 173">
              <a:extLst>
                <a:ext uri="{FF2B5EF4-FFF2-40B4-BE49-F238E27FC236}">
                  <a16:creationId xmlns:a16="http://schemas.microsoft.com/office/drawing/2014/main" id="{3069CEA9-0D8F-46C2-A49A-73EF23262B53}"/>
                </a:ext>
              </a:extLst>
            </p:cNvPr>
            <p:cNvSpPr txBox="1"/>
            <p:nvPr/>
          </p:nvSpPr>
          <p:spPr>
            <a:xfrm rot="518606">
              <a:off x="7864249" y="894348"/>
              <a:ext cx="3097591" cy="4437704"/>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5" name="文本框 174">
              <a:extLst>
                <a:ext uri="{FF2B5EF4-FFF2-40B4-BE49-F238E27FC236}">
                  <a16:creationId xmlns:a16="http://schemas.microsoft.com/office/drawing/2014/main" id="{9FA67C9A-D6C4-4C7E-9E98-CB85131D7B66}"/>
                </a:ext>
              </a:extLst>
            </p:cNvPr>
            <p:cNvSpPr txBox="1"/>
            <p:nvPr/>
          </p:nvSpPr>
          <p:spPr>
            <a:xfrm rot="540215">
              <a:off x="7853733" y="877927"/>
              <a:ext cx="3117935" cy="446684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6" name="文本框 175">
              <a:extLst>
                <a:ext uri="{FF2B5EF4-FFF2-40B4-BE49-F238E27FC236}">
                  <a16:creationId xmlns:a16="http://schemas.microsoft.com/office/drawing/2014/main" id="{1FE2D01C-55FE-4BCA-AA97-A35B7F49A964}"/>
                </a:ext>
              </a:extLst>
            </p:cNvPr>
            <p:cNvSpPr txBox="1"/>
            <p:nvPr/>
          </p:nvSpPr>
          <p:spPr>
            <a:xfrm rot="561823">
              <a:off x="7843217" y="861506"/>
              <a:ext cx="3138279" cy="4495995"/>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7" name="文本框 176">
              <a:extLst>
                <a:ext uri="{FF2B5EF4-FFF2-40B4-BE49-F238E27FC236}">
                  <a16:creationId xmlns:a16="http://schemas.microsoft.com/office/drawing/2014/main" id="{0FF2B0B4-BB54-466D-BAF0-E8A0A2D05637}"/>
                </a:ext>
              </a:extLst>
            </p:cNvPr>
            <p:cNvSpPr txBox="1"/>
            <p:nvPr/>
          </p:nvSpPr>
          <p:spPr>
            <a:xfrm rot="583432">
              <a:off x="7832700" y="845086"/>
              <a:ext cx="3158623" cy="4525140"/>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8" name="文本框 177">
              <a:extLst>
                <a:ext uri="{FF2B5EF4-FFF2-40B4-BE49-F238E27FC236}">
                  <a16:creationId xmlns:a16="http://schemas.microsoft.com/office/drawing/2014/main" id="{1903DB5C-DCCA-4001-8E11-76A7BDCDCE91}"/>
                </a:ext>
              </a:extLst>
            </p:cNvPr>
            <p:cNvSpPr txBox="1"/>
            <p:nvPr/>
          </p:nvSpPr>
          <p:spPr>
            <a:xfrm rot="605040">
              <a:off x="7822184" y="828665"/>
              <a:ext cx="3178968" cy="455428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9" name="文本框 178">
              <a:extLst>
                <a:ext uri="{FF2B5EF4-FFF2-40B4-BE49-F238E27FC236}">
                  <a16:creationId xmlns:a16="http://schemas.microsoft.com/office/drawing/2014/main" id="{3A6F4C2C-3B07-4EBA-854B-FCAFF32EA462}"/>
                </a:ext>
              </a:extLst>
            </p:cNvPr>
            <p:cNvSpPr txBox="1"/>
            <p:nvPr/>
          </p:nvSpPr>
          <p:spPr>
            <a:xfrm rot="626649">
              <a:off x="7811668" y="812244"/>
              <a:ext cx="3199312" cy="458343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80" name="文本框 179">
              <a:extLst>
                <a:ext uri="{FF2B5EF4-FFF2-40B4-BE49-F238E27FC236}">
                  <a16:creationId xmlns:a16="http://schemas.microsoft.com/office/drawing/2014/main" id="{2742F421-5112-431D-A1FD-4F3E3F497CEA}"/>
                </a:ext>
              </a:extLst>
            </p:cNvPr>
            <p:cNvSpPr txBox="1"/>
            <p:nvPr/>
          </p:nvSpPr>
          <p:spPr>
            <a:xfrm rot="648257">
              <a:off x="7801151" y="795824"/>
              <a:ext cx="3219656" cy="4612577"/>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81" name="文本框 180">
              <a:extLst>
                <a:ext uri="{FF2B5EF4-FFF2-40B4-BE49-F238E27FC236}">
                  <a16:creationId xmlns:a16="http://schemas.microsoft.com/office/drawing/2014/main" id="{B0BA589A-D75F-46E1-83AC-3F1C38D16277}"/>
                </a:ext>
              </a:extLst>
            </p:cNvPr>
            <p:cNvSpPr txBox="1">
              <a:spLocks noChangeAspect="1"/>
            </p:cNvSpPr>
            <p:nvPr/>
          </p:nvSpPr>
          <p:spPr>
            <a:xfrm rot="669866">
              <a:off x="7790635" y="779403"/>
              <a:ext cx="3240000" cy="464172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grpSp>
      <p:sp>
        <p:nvSpPr>
          <p:cNvPr id="215" name="矩形 214">
            <a:extLst>
              <a:ext uri="{FF2B5EF4-FFF2-40B4-BE49-F238E27FC236}">
                <a16:creationId xmlns:a16="http://schemas.microsoft.com/office/drawing/2014/main" id="{BAB33C4D-F08D-4BBB-94F1-907BA5C6B2B5}"/>
              </a:ext>
            </a:extLst>
          </p:cNvPr>
          <p:cNvSpPr/>
          <p:nvPr userDrawn="1"/>
        </p:nvSpPr>
        <p:spPr>
          <a:xfrm>
            <a:off x="896649" y="1202978"/>
            <a:ext cx="3701998" cy="707886"/>
          </a:xfrm>
          <a:prstGeom prst="rect">
            <a:avLst/>
          </a:prstGeom>
        </p:spPr>
        <p:txBody>
          <a:bodyPr wrap="square">
            <a:spAutoFit/>
          </a:bodyPr>
          <a:lstStyle/>
          <a:p>
            <a:r>
              <a:rPr lang="en-US" altLang="zh-CN" sz="4000" b="0" i="0" dirty="0">
                <a:solidFill>
                  <a:schemeClr val="tx2"/>
                </a:solidFill>
                <a:latin typeface="Arial" panose="020B0604020202020204" pitchFamily="34" charset="0"/>
              </a:rPr>
              <a:t>Part Four</a:t>
            </a:r>
            <a:endParaRPr lang="zh-CN" altLang="en-US" sz="4000" b="0" i="0" dirty="0">
              <a:solidFill>
                <a:schemeClr val="tx2"/>
              </a:solidFill>
              <a:latin typeface="Arial" panose="020B0604020202020204" pitchFamily="34" charset="0"/>
            </a:endParaRPr>
          </a:p>
        </p:txBody>
      </p:sp>
    </p:spTree>
    <p:extLst>
      <p:ext uri="{BB962C8B-B14F-4D97-AF65-F5344CB8AC3E}">
        <p14:creationId xmlns:p14="http://schemas.microsoft.com/office/powerpoint/2010/main" val="357500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过渡页5">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0" i="0" cap="small" dirty="0">
                <a:solidFill>
                  <a:schemeClr val="tx2"/>
                </a:solidFill>
                <a:latin typeface="Arial" panose="020B0604020202020204" pitchFamily="34" charset="0"/>
                <a:ea typeface="+mj-ea"/>
              </a:rPr>
              <a:t>University of Chinese Academy of Sciences</a:t>
            </a:r>
          </a:p>
        </p:txBody>
      </p:sp>
      <p:grpSp>
        <p:nvGrpSpPr>
          <p:cNvPr id="50" name="组合 49">
            <a:extLst>
              <a:ext uri="{FF2B5EF4-FFF2-40B4-BE49-F238E27FC236}">
                <a16:creationId xmlns:a16="http://schemas.microsoft.com/office/drawing/2014/main" id="{709AAFF4-B752-4872-BF3F-97A5B11F71ED}"/>
              </a:ext>
            </a:extLst>
          </p:cNvPr>
          <p:cNvGrpSpPr>
            <a:grpSpLocks noChangeAspect="1"/>
          </p:cNvGrpSpPr>
          <p:nvPr userDrawn="1"/>
        </p:nvGrpSpPr>
        <p:grpSpPr>
          <a:xfrm>
            <a:off x="8342923" y="1917793"/>
            <a:ext cx="2313978" cy="3240000"/>
            <a:chOff x="5600461" y="1276234"/>
            <a:chExt cx="3096000" cy="4334977"/>
          </a:xfrm>
        </p:grpSpPr>
        <p:sp>
          <p:nvSpPr>
            <p:cNvPr id="51" name="文本框 50">
              <a:extLst>
                <a:ext uri="{FF2B5EF4-FFF2-40B4-BE49-F238E27FC236}">
                  <a16:creationId xmlns:a16="http://schemas.microsoft.com/office/drawing/2014/main" id="{B78FF44A-0F01-49ED-A299-D73CFFBB8E33}"/>
                </a:ext>
              </a:extLst>
            </p:cNvPr>
            <p:cNvSpPr txBox="1"/>
            <p:nvPr/>
          </p:nvSpPr>
          <p:spPr>
            <a:xfrm>
              <a:off x="5927822" y="1361002"/>
              <a:ext cx="2669794" cy="3738209"/>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sp>
          <p:nvSpPr>
            <p:cNvPr id="52" name="文本框 51">
              <a:extLst>
                <a:ext uri="{FF2B5EF4-FFF2-40B4-BE49-F238E27FC236}">
                  <a16:creationId xmlns:a16="http://schemas.microsoft.com/office/drawing/2014/main" id="{82F14AA2-3602-4734-94FA-25DED6CF5452}"/>
                </a:ext>
              </a:extLst>
            </p:cNvPr>
            <p:cNvSpPr txBox="1"/>
            <p:nvPr/>
          </p:nvSpPr>
          <p:spPr>
            <a:xfrm rot="29032">
              <a:off x="5917262" y="1358268"/>
              <a:ext cx="2683543" cy="375746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3" name="文本框 52">
              <a:extLst>
                <a:ext uri="{FF2B5EF4-FFF2-40B4-BE49-F238E27FC236}">
                  <a16:creationId xmlns:a16="http://schemas.microsoft.com/office/drawing/2014/main" id="{B60DA1FC-F841-4858-ACDF-240C05E3A2F5}"/>
                </a:ext>
              </a:extLst>
            </p:cNvPr>
            <p:cNvSpPr txBox="1"/>
            <p:nvPr/>
          </p:nvSpPr>
          <p:spPr>
            <a:xfrm rot="58065">
              <a:off x="5906702" y="1355533"/>
              <a:ext cx="2697291" cy="377671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4" name="文本框 53">
              <a:extLst>
                <a:ext uri="{FF2B5EF4-FFF2-40B4-BE49-F238E27FC236}">
                  <a16:creationId xmlns:a16="http://schemas.microsoft.com/office/drawing/2014/main" id="{767F1567-CFAE-4385-80E6-BD6CCF753464}"/>
                </a:ext>
              </a:extLst>
            </p:cNvPr>
            <p:cNvSpPr txBox="1"/>
            <p:nvPr/>
          </p:nvSpPr>
          <p:spPr>
            <a:xfrm rot="87097">
              <a:off x="5896142" y="1352799"/>
              <a:ext cx="2711040" cy="3795961"/>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5" name="文本框 54">
              <a:extLst>
                <a:ext uri="{FF2B5EF4-FFF2-40B4-BE49-F238E27FC236}">
                  <a16:creationId xmlns:a16="http://schemas.microsoft.com/office/drawing/2014/main" id="{466CCB0C-F488-4ED7-AEA6-1667B6886D19}"/>
                </a:ext>
              </a:extLst>
            </p:cNvPr>
            <p:cNvSpPr txBox="1"/>
            <p:nvPr/>
          </p:nvSpPr>
          <p:spPr>
            <a:xfrm rot="116129">
              <a:off x="5885582" y="1350064"/>
              <a:ext cx="2724788" cy="3815211"/>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6" name="文本框 55">
              <a:extLst>
                <a:ext uri="{FF2B5EF4-FFF2-40B4-BE49-F238E27FC236}">
                  <a16:creationId xmlns:a16="http://schemas.microsoft.com/office/drawing/2014/main" id="{DDFE86C4-FFC4-4D30-9920-0DE13EABDE12}"/>
                </a:ext>
              </a:extLst>
            </p:cNvPr>
            <p:cNvSpPr txBox="1"/>
            <p:nvPr/>
          </p:nvSpPr>
          <p:spPr>
            <a:xfrm rot="145161">
              <a:off x="5875022" y="1347330"/>
              <a:ext cx="2738537" cy="383446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7" name="文本框 56">
              <a:extLst>
                <a:ext uri="{FF2B5EF4-FFF2-40B4-BE49-F238E27FC236}">
                  <a16:creationId xmlns:a16="http://schemas.microsoft.com/office/drawing/2014/main" id="{6C9CBBF3-CC6A-42B2-B766-810C248CA056}"/>
                </a:ext>
              </a:extLst>
            </p:cNvPr>
            <p:cNvSpPr txBox="1"/>
            <p:nvPr/>
          </p:nvSpPr>
          <p:spPr>
            <a:xfrm rot="174194">
              <a:off x="5864462" y="1344595"/>
              <a:ext cx="2752285" cy="385371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8" name="文本框 57">
              <a:extLst>
                <a:ext uri="{FF2B5EF4-FFF2-40B4-BE49-F238E27FC236}">
                  <a16:creationId xmlns:a16="http://schemas.microsoft.com/office/drawing/2014/main" id="{6FD169B3-1397-4CC7-803D-C1BA673C88C4}"/>
                </a:ext>
              </a:extLst>
            </p:cNvPr>
            <p:cNvSpPr txBox="1"/>
            <p:nvPr/>
          </p:nvSpPr>
          <p:spPr>
            <a:xfrm rot="203226">
              <a:off x="5853902" y="1341861"/>
              <a:ext cx="2766034" cy="3872963"/>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9" name="文本框 58">
              <a:extLst>
                <a:ext uri="{FF2B5EF4-FFF2-40B4-BE49-F238E27FC236}">
                  <a16:creationId xmlns:a16="http://schemas.microsoft.com/office/drawing/2014/main" id="{F7B95FF5-956E-4BD8-A17C-CBD70F3FEB77}"/>
                </a:ext>
              </a:extLst>
            </p:cNvPr>
            <p:cNvSpPr txBox="1"/>
            <p:nvPr/>
          </p:nvSpPr>
          <p:spPr>
            <a:xfrm rot="232258">
              <a:off x="5843342" y="1339126"/>
              <a:ext cx="2779783" cy="3892214"/>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0" name="文本框 59">
              <a:extLst>
                <a:ext uri="{FF2B5EF4-FFF2-40B4-BE49-F238E27FC236}">
                  <a16:creationId xmlns:a16="http://schemas.microsoft.com/office/drawing/2014/main" id="{940CCDAE-9483-4A6E-A923-87596DDAFAAC}"/>
                </a:ext>
              </a:extLst>
            </p:cNvPr>
            <p:cNvSpPr txBox="1"/>
            <p:nvPr/>
          </p:nvSpPr>
          <p:spPr>
            <a:xfrm rot="261290">
              <a:off x="5832782" y="1336392"/>
              <a:ext cx="2793531" cy="3911464"/>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1" name="文本框 60">
              <a:extLst>
                <a:ext uri="{FF2B5EF4-FFF2-40B4-BE49-F238E27FC236}">
                  <a16:creationId xmlns:a16="http://schemas.microsoft.com/office/drawing/2014/main" id="{6773BCB4-0C87-40B7-B641-2F12B7808B84}"/>
                </a:ext>
              </a:extLst>
            </p:cNvPr>
            <p:cNvSpPr txBox="1"/>
            <p:nvPr/>
          </p:nvSpPr>
          <p:spPr>
            <a:xfrm rot="290323">
              <a:off x="5822222" y="1333657"/>
              <a:ext cx="2807280" cy="393071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2" name="文本框 61">
              <a:extLst>
                <a:ext uri="{FF2B5EF4-FFF2-40B4-BE49-F238E27FC236}">
                  <a16:creationId xmlns:a16="http://schemas.microsoft.com/office/drawing/2014/main" id="{D1191E9A-FA43-45B5-9338-ADA648FFAECD}"/>
                </a:ext>
              </a:extLst>
            </p:cNvPr>
            <p:cNvSpPr txBox="1"/>
            <p:nvPr/>
          </p:nvSpPr>
          <p:spPr>
            <a:xfrm rot="319355">
              <a:off x="5811662" y="1330923"/>
              <a:ext cx="2821028" cy="394996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3" name="文本框 62">
              <a:extLst>
                <a:ext uri="{FF2B5EF4-FFF2-40B4-BE49-F238E27FC236}">
                  <a16:creationId xmlns:a16="http://schemas.microsoft.com/office/drawing/2014/main" id="{6B533BEE-E3CE-4188-990D-45B926A1223A}"/>
                </a:ext>
              </a:extLst>
            </p:cNvPr>
            <p:cNvSpPr txBox="1"/>
            <p:nvPr/>
          </p:nvSpPr>
          <p:spPr>
            <a:xfrm rot="348387">
              <a:off x="5801101" y="1328189"/>
              <a:ext cx="2834777" cy="3969216"/>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4" name="文本框 63">
              <a:extLst>
                <a:ext uri="{FF2B5EF4-FFF2-40B4-BE49-F238E27FC236}">
                  <a16:creationId xmlns:a16="http://schemas.microsoft.com/office/drawing/2014/main" id="{6C141F1B-6EE9-486D-8ECC-D5478A165D3F}"/>
                </a:ext>
              </a:extLst>
            </p:cNvPr>
            <p:cNvSpPr txBox="1"/>
            <p:nvPr/>
          </p:nvSpPr>
          <p:spPr>
            <a:xfrm rot="377419">
              <a:off x="5790542" y="1325454"/>
              <a:ext cx="2848526" cy="3988467"/>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5" name="文本框 64">
              <a:extLst>
                <a:ext uri="{FF2B5EF4-FFF2-40B4-BE49-F238E27FC236}">
                  <a16:creationId xmlns:a16="http://schemas.microsoft.com/office/drawing/2014/main" id="{7B106445-D429-485D-BF40-5DB0A61EB818}"/>
                </a:ext>
              </a:extLst>
            </p:cNvPr>
            <p:cNvSpPr txBox="1"/>
            <p:nvPr/>
          </p:nvSpPr>
          <p:spPr>
            <a:xfrm rot="406452">
              <a:off x="5779981" y="1322720"/>
              <a:ext cx="2862274" cy="4007717"/>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6" name="文本框 65">
              <a:extLst>
                <a:ext uri="{FF2B5EF4-FFF2-40B4-BE49-F238E27FC236}">
                  <a16:creationId xmlns:a16="http://schemas.microsoft.com/office/drawing/2014/main" id="{634A64D3-5D31-4248-845A-D9F0C5BA9D77}"/>
                </a:ext>
              </a:extLst>
            </p:cNvPr>
            <p:cNvSpPr txBox="1"/>
            <p:nvPr/>
          </p:nvSpPr>
          <p:spPr>
            <a:xfrm rot="435484">
              <a:off x="5769421" y="1319985"/>
              <a:ext cx="2876023" cy="4026968"/>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7" name="文本框 66">
              <a:extLst>
                <a:ext uri="{FF2B5EF4-FFF2-40B4-BE49-F238E27FC236}">
                  <a16:creationId xmlns:a16="http://schemas.microsoft.com/office/drawing/2014/main" id="{CC0F8AB6-590C-4F00-847E-AA7BE2338FBE}"/>
                </a:ext>
              </a:extLst>
            </p:cNvPr>
            <p:cNvSpPr txBox="1"/>
            <p:nvPr/>
          </p:nvSpPr>
          <p:spPr>
            <a:xfrm rot="464516">
              <a:off x="5758861" y="1317251"/>
              <a:ext cx="2889771" cy="4046218"/>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8" name="文本框 67">
              <a:extLst>
                <a:ext uri="{FF2B5EF4-FFF2-40B4-BE49-F238E27FC236}">
                  <a16:creationId xmlns:a16="http://schemas.microsoft.com/office/drawing/2014/main" id="{C3672F42-4D4A-4969-A12D-75403B99A9FC}"/>
                </a:ext>
              </a:extLst>
            </p:cNvPr>
            <p:cNvSpPr txBox="1"/>
            <p:nvPr/>
          </p:nvSpPr>
          <p:spPr>
            <a:xfrm rot="493548">
              <a:off x="5748301" y="1314516"/>
              <a:ext cx="2903520" cy="4065469"/>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9" name="文本框 68">
              <a:extLst>
                <a:ext uri="{FF2B5EF4-FFF2-40B4-BE49-F238E27FC236}">
                  <a16:creationId xmlns:a16="http://schemas.microsoft.com/office/drawing/2014/main" id="{77C85EC6-6AD6-46C3-9383-7EE45E949610}"/>
                </a:ext>
              </a:extLst>
            </p:cNvPr>
            <p:cNvSpPr txBox="1"/>
            <p:nvPr/>
          </p:nvSpPr>
          <p:spPr>
            <a:xfrm rot="522581">
              <a:off x="5737741" y="1311782"/>
              <a:ext cx="2917268" cy="4084719"/>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0" name="文本框 69">
              <a:extLst>
                <a:ext uri="{FF2B5EF4-FFF2-40B4-BE49-F238E27FC236}">
                  <a16:creationId xmlns:a16="http://schemas.microsoft.com/office/drawing/2014/main" id="{DFC09B8B-471B-41B0-AB13-1C715BB93171}"/>
                </a:ext>
              </a:extLst>
            </p:cNvPr>
            <p:cNvSpPr txBox="1"/>
            <p:nvPr/>
          </p:nvSpPr>
          <p:spPr>
            <a:xfrm rot="551613">
              <a:off x="5727181" y="1309047"/>
              <a:ext cx="2931017" cy="410397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1" name="文本框 70">
              <a:extLst>
                <a:ext uri="{FF2B5EF4-FFF2-40B4-BE49-F238E27FC236}">
                  <a16:creationId xmlns:a16="http://schemas.microsoft.com/office/drawing/2014/main" id="{06422270-75BF-46AC-8A58-3D97BFD0848A}"/>
                </a:ext>
              </a:extLst>
            </p:cNvPr>
            <p:cNvSpPr txBox="1"/>
            <p:nvPr/>
          </p:nvSpPr>
          <p:spPr>
            <a:xfrm rot="580645">
              <a:off x="5716621" y="1306313"/>
              <a:ext cx="2944766" cy="412322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2" name="文本框 71">
              <a:extLst>
                <a:ext uri="{FF2B5EF4-FFF2-40B4-BE49-F238E27FC236}">
                  <a16:creationId xmlns:a16="http://schemas.microsoft.com/office/drawing/2014/main" id="{702F8B6D-E1F6-40B6-935E-37D6B2E2EFF1}"/>
                </a:ext>
              </a:extLst>
            </p:cNvPr>
            <p:cNvSpPr txBox="1"/>
            <p:nvPr/>
          </p:nvSpPr>
          <p:spPr>
            <a:xfrm rot="609677">
              <a:off x="5706061" y="1303579"/>
              <a:ext cx="2958514" cy="4142471"/>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3" name="文本框 72">
              <a:extLst>
                <a:ext uri="{FF2B5EF4-FFF2-40B4-BE49-F238E27FC236}">
                  <a16:creationId xmlns:a16="http://schemas.microsoft.com/office/drawing/2014/main" id="{BCDCF672-6E49-4964-A10B-CA5C28409DB2}"/>
                </a:ext>
              </a:extLst>
            </p:cNvPr>
            <p:cNvSpPr txBox="1"/>
            <p:nvPr/>
          </p:nvSpPr>
          <p:spPr>
            <a:xfrm rot="638710">
              <a:off x="5695501" y="1300844"/>
              <a:ext cx="2972263" cy="416172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4" name="文本框 73">
              <a:extLst>
                <a:ext uri="{FF2B5EF4-FFF2-40B4-BE49-F238E27FC236}">
                  <a16:creationId xmlns:a16="http://schemas.microsoft.com/office/drawing/2014/main" id="{0B92B57D-A72C-4872-B474-097A3B4DE562}"/>
                </a:ext>
              </a:extLst>
            </p:cNvPr>
            <p:cNvSpPr txBox="1"/>
            <p:nvPr/>
          </p:nvSpPr>
          <p:spPr>
            <a:xfrm rot="667742">
              <a:off x="5684941" y="1298110"/>
              <a:ext cx="2986011" cy="418097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5" name="文本框 74">
              <a:extLst>
                <a:ext uri="{FF2B5EF4-FFF2-40B4-BE49-F238E27FC236}">
                  <a16:creationId xmlns:a16="http://schemas.microsoft.com/office/drawing/2014/main" id="{316E1642-5D67-4DB4-A1A8-12087C9E8D06}"/>
                </a:ext>
              </a:extLst>
            </p:cNvPr>
            <p:cNvSpPr txBox="1"/>
            <p:nvPr/>
          </p:nvSpPr>
          <p:spPr>
            <a:xfrm rot="696774">
              <a:off x="5674381" y="1295375"/>
              <a:ext cx="2999760" cy="4200223"/>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6" name="文本框 75">
              <a:extLst>
                <a:ext uri="{FF2B5EF4-FFF2-40B4-BE49-F238E27FC236}">
                  <a16:creationId xmlns:a16="http://schemas.microsoft.com/office/drawing/2014/main" id="{959EA85E-7339-47FA-BEA4-FAAAD14ABB6B}"/>
                </a:ext>
              </a:extLst>
            </p:cNvPr>
            <p:cNvSpPr txBox="1"/>
            <p:nvPr/>
          </p:nvSpPr>
          <p:spPr>
            <a:xfrm rot="725806">
              <a:off x="5663821" y="1292641"/>
              <a:ext cx="3013509" cy="4219473"/>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7" name="文本框 76">
              <a:extLst>
                <a:ext uri="{FF2B5EF4-FFF2-40B4-BE49-F238E27FC236}">
                  <a16:creationId xmlns:a16="http://schemas.microsoft.com/office/drawing/2014/main" id="{A0A8F005-11E9-4566-A566-32568BC3DA1C}"/>
                </a:ext>
              </a:extLst>
            </p:cNvPr>
            <p:cNvSpPr txBox="1"/>
            <p:nvPr/>
          </p:nvSpPr>
          <p:spPr>
            <a:xfrm rot="754839">
              <a:off x="5653261" y="1289906"/>
              <a:ext cx="3027257" cy="4238724"/>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8" name="文本框 77">
              <a:extLst>
                <a:ext uri="{FF2B5EF4-FFF2-40B4-BE49-F238E27FC236}">
                  <a16:creationId xmlns:a16="http://schemas.microsoft.com/office/drawing/2014/main" id="{6BC68AB6-5013-49E1-8AF0-47B8CEB553E1}"/>
                </a:ext>
              </a:extLst>
            </p:cNvPr>
            <p:cNvSpPr txBox="1"/>
            <p:nvPr/>
          </p:nvSpPr>
          <p:spPr>
            <a:xfrm rot="783871">
              <a:off x="5642701" y="1287172"/>
              <a:ext cx="3041006" cy="425797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9" name="文本框 78">
              <a:extLst>
                <a:ext uri="{FF2B5EF4-FFF2-40B4-BE49-F238E27FC236}">
                  <a16:creationId xmlns:a16="http://schemas.microsoft.com/office/drawing/2014/main" id="{F398696B-938E-4717-B730-1ADB6715146C}"/>
                </a:ext>
              </a:extLst>
            </p:cNvPr>
            <p:cNvSpPr txBox="1"/>
            <p:nvPr/>
          </p:nvSpPr>
          <p:spPr>
            <a:xfrm rot="812903">
              <a:off x="5632141" y="1284437"/>
              <a:ext cx="3054754" cy="427722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0" name="文本框 79">
              <a:extLst>
                <a:ext uri="{FF2B5EF4-FFF2-40B4-BE49-F238E27FC236}">
                  <a16:creationId xmlns:a16="http://schemas.microsoft.com/office/drawing/2014/main" id="{24173823-C0AB-41EE-BD4A-0C55A8FEE3EF}"/>
                </a:ext>
              </a:extLst>
            </p:cNvPr>
            <p:cNvSpPr txBox="1"/>
            <p:nvPr/>
          </p:nvSpPr>
          <p:spPr>
            <a:xfrm rot="841935">
              <a:off x="5621581" y="1281703"/>
              <a:ext cx="3068503" cy="4296476"/>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1" name="文本框 80">
              <a:extLst>
                <a:ext uri="{FF2B5EF4-FFF2-40B4-BE49-F238E27FC236}">
                  <a16:creationId xmlns:a16="http://schemas.microsoft.com/office/drawing/2014/main" id="{0920A903-2EAE-45B1-92F4-AC990D5747BB}"/>
                </a:ext>
              </a:extLst>
            </p:cNvPr>
            <p:cNvSpPr txBox="1"/>
            <p:nvPr/>
          </p:nvSpPr>
          <p:spPr>
            <a:xfrm rot="870968">
              <a:off x="5611021" y="1278968"/>
              <a:ext cx="3082251" cy="4315726"/>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2" name="文本框 81">
              <a:extLst>
                <a:ext uri="{FF2B5EF4-FFF2-40B4-BE49-F238E27FC236}">
                  <a16:creationId xmlns:a16="http://schemas.microsoft.com/office/drawing/2014/main" id="{EE001609-397C-4E3C-9AB3-D1D551352E81}"/>
                </a:ext>
              </a:extLst>
            </p:cNvPr>
            <p:cNvSpPr txBox="1">
              <a:spLocks noChangeAspect="1"/>
            </p:cNvSpPr>
            <p:nvPr/>
          </p:nvSpPr>
          <p:spPr>
            <a:xfrm rot="900000">
              <a:off x="5600461" y="1276234"/>
              <a:ext cx="3096000" cy="4334977"/>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grpSp>
      <p:sp>
        <p:nvSpPr>
          <p:cNvPr id="111" name="矩形 110">
            <a:extLst>
              <a:ext uri="{FF2B5EF4-FFF2-40B4-BE49-F238E27FC236}">
                <a16:creationId xmlns:a16="http://schemas.microsoft.com/office/drawing/2014/main" id="{ACEB8E82-45EE-423E-B6EA-46BE80A22C46}"/>
              </a:ext>
            </a:extLst>
          </p:cNvPr>
          <p:cNvSpPr/>
          <p:nvPr userDrawn="1"/>
        </p:nvSpPr>
        <p:spPr>
          <a:xfrm>
            <a:off x="896649" y="1202978"/>
            <a:ext cx="3701998" cy="707886"/>
          </a:xfrm>
          <a:prstGeom prst="rect">
            <a:avLst/>
          </a:prstGeom>
        </p:spPr>
        <p:txBody>
          <a:bodyPr wrap="square">
            <a:spAutoFit/>
          </a:bodyPr>
          <a:lstStyle/>
          <a:p>
            <a:r>
              <a:rPr lang="en-US" altLang="zh-CN" sz="4000" b="0" i="0" dirty="0">
                <a:solidFill>
                  <a:schemeClr val="tx2"/>
                </a:solidFill>
                <a:latin typeface="Arial" panose="020B0604020202020204" pitchFamily="34" charset="0"/>
              </a:rPr>
              <a:t>Part Five</a:t>
            </a:r>
            <a:endParaRPr lang="zh-CN" altLang="en-US" sz="4000" b="0" i="0" dirty="0">
              <a:solidFill>
                <a:schemeClr val="tx2"/>
              </a:solidFill>
              <a:latin typeface="Arial" panose="020B0604020202020204" pitchFamily="34" charset="0"/>
            </a:endParaRPr>
          </a:p>
        </p:txBody>
      </p:sp>
    </p:spTree>
    <p:extLst>
      <p:ext uri="{BB962C8B-B14F-4D97-AF65-F5344CB8AC3E}">
        <p14:creationId xmlns:p14="http://schemas.microsoft.com/office/powerpoint/2010/main" val="2092832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转场 过渡2">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E329FE8-EE02-4BBC-B304-4BCF5A1A9076}"/>
              </a:ext>
            </a:extLst>
          </p:cNvPr>
          <p:cNvSpPr/>
          <p:nvPr userDrawn="1"/>
        </p:nvSpPr>
        <p:spPr>
          <a:xfrm>
            <a:off x="-600" y="0"/>
            <a:ext cx="12193200" cy="6858000"/>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8" name="任意多边形: 形状 7">
            <a:extLst>
              <a:ext uri="{FF2B5EF4-FFF2-40B4-BE49-F238E27FC236}">
                <a16:creationId xmlns:a16="http://schemas.microsoft.com/office/drawing/2014/main" id="{C284C6EC-C928-41E3-83D7-8A27C7E1245E}"/>
              </a:ext>
            </a:extLst>
          </p:cNvPr>
          <p:cNvSpPr/>
          <p:nvPr/>
        </p:nvSpPr>
        <p:spPr>
          <a:xfrm>
            <a:off x="2426034" y="2169000"/>
            <a:ext cx="1930439" cy="2520000"/>
          </a:xfrm>
          <a:custGeom>
            <a:avLst/>
            <a:gdLst>
              <a:gd name="connsiteX0" fmla="*/ 1714432 w 1930439"/>
              <a:gd name="connsiteY0" fmla="*/ 0 h 2520000"/>
              <a:gd name="connsiteX1" fmla="*/ 1930439 w 1930439"/>
              <a:gd name="connsiteY1" fmla="*/ 0 h 2520000"/>
              <a:gd name="connsiteX2" fmla="*/ 216007 w 1930439"/>
              <a:gd name="connsiteY2" fmla="*/ 2520000 h 2520000"/>
              <a:gd name="connsiteX3" fmla="*/ 0 w 1930439"/>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1930439" h="2520000">
                <a:moveTo>
                  <a:pt x="1714432" y="0"/>
                </a:moveTo>
                <a:lnTo>
                  <a:pt x="1930439" y="0"/>
                </a:lnTo>
                <a:lnTo>
                  <a:pt x="216007"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0" i="0" dirty="0">
              <a:latin typeface="Arial" panose="020B0604020202020204" pitchFamily="34" charset="0"/>
            </a:endParaRPr>
          </a:p>
        </p:txBody>
      </p:sp>
      <p:sp>
        <p:nvSpPr>
          <p:cNvPr id="14" name="任意多边形: 形状 13">
            <a:extLst>
              <a:ext uri="{FF2B5EF4-FFF2-40B4-BE49-F238E27FC236}">
                <a16:creationId xmlns:a16="http://schemas.microsoft.com/office/drawing/2014/main" id="{59E74A74-A3E5-4D1F-8D85-AD856D7DEFF5}"/>
              </a:ext>
            </a:extLst>
          </p:cNvPr>
          <p:cNvSpPr/>
          <p:nvPr/>
        </p:nvSpPr>
        <p:spPr>
          <a:xfrm>
            <a:off x="1" y="2169000"/>
            <a:ext cx="3976915" cy="2520000"/>
          </a:xfrm>
          <a:custGeom>
            <a:avLst/>
            <a:gdLst>
              <a:gd name="connsiteX0" fmla="*/ 0 w 3976915"/>
              <a:gd name="connsiteY0" fmla="*/ 0 h 2520000"/>
              <a:gd name="connsiteX1" fmla="*/ 3976915 w 3976915"/>
              <a:gd name="connsiteY1" fmla="*/ 0 h 2520000"/>
              <a:gd name="connsiteX2" fmla="*/ 2262483 w 3976915"/>
              <a:gd name="connsiteY2" fmla="*/ 2520000 h 2520000"/>
              <a:gd name="connsiteX3" fmla="*/ 0 w 3976915"/>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3976915" h="2520000">
                <a:moveTo>
                  <a:pt x="0" y="0"/>
                </a:moveTo>
                <a:lnTo>
                  <a:pt x="3976915" y="0"/>
                </a:lnTo>
                <a:lnTo>
                  <a:pt x="2262483"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0" i="0" dirty="0">
              <a:latin typeface="Arial" panose="020B0604020202020204" pitchFamily="34" charset="0"/>
            </a:endParaRPr>
          </a:p>
        </p:txBody>
      </p:sp>
      <p:sp>
        <p:nvSpPr>
          <p:cNvPr id="13" name="任意多边形: 形状 12">
            <a:extLst>
              <a:ext uri="{FF2B5EF4-FFF2-40B4-BE49-F238E27FC236}">
                <a16:creationId xmlns:a16="http://schemas.microsoft.com/office/drawing/2014/main" id="{ED9131BD-899E-4236-B18D-C7257091A2A5}"/>
              </a:ext>
            </a:extLst>
          </p:cNvPr>
          <p:cNvSpPr/>
          <p:nvPr userDrawn="1"/>
        </p:nvSpPr>
        <p:spPr>
          <a:xfrm>
            <a:off x="2805592" y="2169000"/>
            <a:ext cx="9386408" cy="2520000"/>
          </a:xfrm>
          <a:custGeom>
            <a:avLst/>
            <a:gdLst>
              <a:gd name="connsiteX0" fmla="*/ 1714432 w 9386408"/>
              <a:gd name="connsiteY0" fmla="*/ 0 h 2520000"/>
              <a:gd name="connsiteX1" fmla="*/ 9386408 w 9386408"/>
              <a:gd name="connsiteY1" fmla="*/ 0 h 2520000"/>
              <a:gd name="connsiteX2" fmla="*/ 9386408 w 9386408"/>
              <a:gd name="connsiteY2" fmla="*/ 2520000 h 2520000"/>
              <a:gd name="connsiteX3" fmla="*/ 0 w 9386408"/>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9386408" h="2520000">
                <a:moveTo>
                  <a:pt x="1714432" y="0"/>
                </a:moveTo>
                <a:lnTo>
                  <a:pt x="9386408" y="0"/>
                </a:lnTo>
                <a:lnTo>
                  <a:pt x="9386408"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0" i="0" dirty="0">
              <a:latin typeface="Arial" panose="020B0604020202020204" pitchFamily="34" charset="0"/>
            </a:endParaRPr>
          </a:p>
        </p:txBody>
      </p:sp>
      <p:sp>
        <p:nvSpPr>
          <p:cNvPr id="11" name="任意多边形: 形状 10">
            <a:extLst>
              <a:ext uri="{FF2B5EF4-FFF2-40B4-BE49-F238E27FC236}">
                <a16:creationId xmlns:a16="http://schemas.microsoft.com/office/drawing/2014/main" id="{0B780DBD-C79A-4862-B8BE-EB559FB338CD}"/>
              </a:ext>
            </a:extLst>
          </p:cNvPr>
          <p:cNvSpPr>
            <a:spLocks noChangeAspect="1"/>
          </p:cNvSpPr>
          <p:nvPr userDrawn="1"/>
        </p:nvSpPr>
        <p:spPr>
          <a:xfrm>
            <a:off x="868255" y="2745000"/>
            <a:ext cx="1368000" cy="13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5" name="文本占位符 14">
            <a:extLst>
              <a:ext uri="{FF2B5EF4-FFF2-40B4-BE49-F238E27FC236}">
                <a16:creationId xmlns:a16="http://schemas.microsoft.com/office/drawing/2014/main" id="{E2A95259-D263-450F-8AD8-2AC7535B2F89}"/>
              </a:ext>
            </a:extLst>
          </p:cNvPr>
          <p:cNvSpPr>
            <a:spLocks noGrp="1"/>
          </p:cNvSpPr>
          <p:nvPr>
            <p:ph type="body" sz="quarter" idx="11" hasCustomPrompt="1"/>
          </p:nvPr>
        </p:nvSpPr>
        <p:spPr>
          <a:xfrm>
            <a:off x="4842141" y="2444962"/>
            <a:ext cx="2466975" cy="600075"/>
          </a:xfrm>
          <a:prstGeom prst="rect">
            <a:avLst/>
          </a:prstGeom>
        </p:spPr>
        <p:txBody>
          <a:bodyPr/>
          <a:lstStyle>
            <a:lvl1pPr marL="0" indent="0">
              <a:buNone/>
              <a:defRPr sz="3200" b="0" i="0">
                <a:solidFill>
                  <a:schemeClr val="bg1"/>
                </a:solidFill>
                <a:latin typeface="Arial" panose="020B0604020202020204" pitchFamily="34" charset="0"/>
                <a:ea typeface="+mj-ea"/>
              </a:defRPr>
            </a:lvl1pPr>
          </a:lstStyle>
          <a:p>
            <a:pPr lvl="0"/>
            <a:r>
              <a:rPr lang="en-US" altLang="zh-CN" dirty="0"/>
              <a:t>Part One</a:t>
            </a:r>
            <a:endParaRPr lang="zh-CN" altLang="en-US" dirty="0"/>
          </a:p>
        </p:txBody>
      </p:sp>
      <p:sp>
        <p:nvSpPr>
          <p:cNvPr id="16" name="文本占位符 14">
            <a:extLst>
              <a:ext uri="{FF2B5EF4-FFF2-40B4-BE49-F238E27FC236}">
                <a16:creationId xmlns:a16="http://schemas.microsoft.com/office/drawing/2014/main" id="{41794B23-32AA-497C-AE79-9339ACF8E6A8}"/>
              </a:ext>
            </a:extLst>
          </p:cNvPr>
          <p:cNvSpPr>
            <a:spLocks noGrp="1"/>
          </p:cNvSpPr>
          <p:nvPr>
            <p:ph type="body" sz="quarter" idx="12" hasCustomPrompt="1"/>
          </p:nvPr>
        </p:nvSpPr>
        <p:spPr>
          <a:xfrm>
            <a:off x="4842141" y="3212889"/>
            <a:ext cx="5768709" cy="600075"/>
          </a:xfrm>
          <a:prstGeom prst="rect">
            <a:avLst/>
          </a:prstGeom>
        </p:spPr>
        <p:txBody>
          <a:bodyPr/>
          <a:lstStyle>
            <a:lvl1pPr marL="0" indent="0">
              <a:buNone/>
              <a:defRPr sz="4400" b="0" i="0">
                <a:solidFill>
                  <a:schemeClr val="bg1"/>
                </a:solidFill>
                <a:latin typeface="Arial" panose="020B0604020202020204" pitchFamily="34" charset="0"/>
                <a:ea typeface="+mj-ea"/>
              </a:defRPr>
            </a:lvl1pPr>
          </a:lstStyle>
          <a:p>
            <a:pPr lvl="0"/>
            <a:r>
              <a:rPr lang="zh-CN" altLang="en-US" dirty="0"/>
              <a:t>输入章节标题</a:t>
            </a:r>
          </a:p>
        </p:txBody>
      </p:sp>
      <p:sp>
        <p:nvSpPr>
          <p:cNvPr id="18" name="文本占位符 14">
            <a:extLst>
              <a:ext uri="{FF2B5EF4-FFF2-40B4-BE49-F238E27FC236}">
                <a16:creationId xmlns:a16="http://schemas.microsoft.com/office/drawing/2014/main" id="{D8DA090E-7964-49AF-81C9-7C3E367EB52C}"/>
              </a:ext>
            </a:extLst>
          </p:cNvPr>
          <p:cNvSpPr>
            <a:spLocks noGrp="1"/>
          </p:cNvSpPr>
          <p:nvPr>
            <p:ph type="body" sz="quarter" idx="13" hasCustomPrompt="1"/>
          </p:nvPr>
        </p:nvSpPr>
        <p:spPr>
          <a:xfrm>
            <a:off x="4842140" y="3928931"/>
            <a:ext cx="5768709" cy="600075"/>
          </a:xfrm>
          <a:prstGeom prst="rect">
            <a:avLst/>
          </a:prstGeom>
        </p:spPr>
        <p:txBody>
          <a:bodyPr/>
          <a:lstStyle>
            <a:lvl1pPr marL="0" indent="0">
              <a:lnSpc>
                <a:spcPct val="170000"/>
              </a:lnSpc>
              <a:spcBef>
                <a:spcPts val="0"/>
              </a:spcBef>
              <a:buNone/>
              <a:defRPr sz="1800" b="0">
                <a:solidFill>
                  <a:schemeClr val="bg1"/>
                </a:solidFill>
                <a:latin typeface="+mn-ea"/>
                <a:ea typeface="+mn-ea"/>
              </a:defRPr>
            </a:lvl1pPr>
          </a:lstStyle>
          <a:p>
            <a:pPr lvl="0"/>
            <a:r>
              <a:rPr lang="zh-CN" altLang="en-US" dirty="0"/>
              <a:t>关键词</a:t>
            </a:r>
          </a:p>
        </p:txBody>
      </p:sp>
      <p:sp>
        <p:nvSpPr>
          <p:cNvPr id="19" name="文本框 18">
            <a:extLst>
              <a:ext uri="{FF2B5EF4-FFF2-40B4-BE49-F238E27FC236}">
                <a16:creationId xmlns:a16="http://schemas.microsoft.com/office/drawing/2014/main" id="{E3C193C7-6F99-46C3-B453-E8ADB651C522}"/>
              </a:ext>
            </a:extLst>
          </p:cNvPr>
          <p:cNvSpPr txBox="1"/>
          <p:nvPr userDrawn="1"/>
        </p:nvSpPr>
        <p:spPr>
          <a:xfrm>
            <a:off x="11516136" y="2453925"/>
            <a:ext cx="374536" cy="1950149"/>
          </a:xfrm>
          <a:prstGeom prst="rect">
            <a:avLst/>
          </a:prstGeom>
          <a:noFill/>
        </p:spPr>
        <p:txBody>
          <a:bodyPr wrap="square" rtlCol="0">
            <a:spAutoFit/>
          </a:bodyPr>
          <a:lstStyle/>
          <a:p>
            <a:pPr algn="l">
              <a:lnSpc>
                <a:spcPct val="120000"/>
              </a:lnSpc>
            </a:pPr>
            <a:r>
              <a:rPr lang="zh-CN" altLang="en-US" sz="1200" b="0" i="0" kern="1200" dirty="0">
                <a:solidFill>
                  <a:schemeClr val="bg1">
                    <a:lumMod val="95000"/>
                  </a:schemeClr>
                </a:solidFill>
                <a:effectLst/>
                <a:latin typeface="+mn-ea"/>
                <a:ea typeface="+mn-ea"/>
                <a:cs typeface="+mn-cs"/>
              </a:rPr>
              <a:t>博学笃志  </a:t>
            </a:r>
            <a:endParaRPr lang="en-US" altLang="zh-CN" sz="1200" b="0" i="0" kern="1200" dirty="0">
              <a:solidFill>
                <a:schemeClr val="bg1">
                  <a:lumMod val="95000"/>
                </a:schemeClr>
              </a:solidFill>
              <a:effectLst/>
              <a:latin typeface="+mn-ea"/>
              <a:ea typeface="+mn-ea"/>
              <a:cs typeface="+mn-cs"/>
            </a:endParaRPr>
          </a:p>
          <a:p>
            <a:pPr algn="l">
              <a:lnSpc>
                <a:spcPct val="120000"/>
              </a:lnSpc>
              <a:spcBef>
                <a:spcPts val="800"/>
              </a:spcBef>
            </a:pPr>
            <a:r>
              <a:rPr lang="zh-CN" altLang="en-US" sz="1200" b="0" i="0" kern="1200" dirty="0">
                <a:solidFill>
                  <a:schemeClr val="bg1">
                    <a:lumMod val="95000"/>
                  </a:schemeClr>
                </a:solidFill>
                <a:effectLst/>
                <a:latin typeface="+mn-ea"/>
                <a:ea typeface="+mn-ea"/>
                <a:cs typeface="+mn-cs"/>
              </a:rPr>
              <a:t>格物明德</a:t>
            </a:r>
            <a:endParaRPr lang="zh-CN" altLang="en-US" sz="900" spc="100" dirty="0">
              <a:solidFill>
                <a:schemeClr val="bg1">
                  <a:lumMod val="95000"/>
                </a:schemeClr>
              </a:solidFill>
              <a:latin typeface="+mn-ea"/>
              <a:ea typeface="+mn-ea"/>
            </a:endParaRPr>
          </a:p>
        </p:txBody>
      </p:sp>
    </p:spTree>
    <p:extLst>
      <p:ext uri="{BB962C8B-B14F-4D97-AF65-F5344CB8AC3E}">
        <p14:creationId xmlns:p14="http://schemas.microsoft.com/office/powerpoint/2010/main" val="2747169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第1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4" name="文本框 13">
            <a:extLst>
              <a:ext uri="{FF2B5EF4-FFF2-40B4-BE49-F238E27FC236}">
                <a16:creationId xmlns:a16="http://schemas.microsoft.com/office/drawing/2014/main" id="{33C7FCE4-6C52-47AE-976C-37B238AD8582}"/>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sp>
        <p:nvSpPr>
          <p:cNvPr id="16" name="任意多边形: 形状 15">
            <a:extLst>
              <a:ext uri="{FF2B5EF4-FFF2-40B4-BE49-F238E27FC236}">
                <a16:creationId xmlns:a16="http://schemas.microsoft.com/office/drawing/2014/main" id="{9050ED10-0EA3-4E42-BBC6-270F77F7324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cxnSp>
        <p:nvCxnSpPr>
          <p:cNvPr id="19" name="直接连接符 18">
            <a:extLst>
              <a:ext uri="{FF2B5EF4-FFF2-40B4-BE49-F238E27FC236}">
                <a16:creationId xmlns:a16="http://schemas.microsoft.com/office/drawing/2014/main" id="{FEC4CCBA-D19C-4B13-99E6-07AB845FD3D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cxnSp>
        <p:nvCxnSpPr>
          <p:cNvPr id="22" name="直接连接符 21">
            <a:extLst>
              <a:ext uri="{FF2B5EF4-FFF2-40B4-BE49-F238E27FC236}">
                <a16:creationId xmlns:a16="http://schemas.microsoft.com/office/drawing/2014/main" id="{099225F0-D7EF-4EDB-B237-7C4F34828484}"/>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24" name="椭圆 123">
            <a:extLst>
              <a:ext uri="{FF2B5EF4-FFF2-40B4-BE49-F238E27FC236}">
                <a16:creationId xmlns:a16="http://schemas.microsoft.com/office/drawing/2014/main" id="{74554D4D-8772-40BE-BCD5-3974F7BF0F43}"/>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5" name="椭圆 124">
            <a:extLst>
              <a:ext uri="{FF2B5EF4-FFF2-40B4-BE49-F238E27FC236}">
                <a16:creationId xmlns:a16="http://schemas.microsoft.com/office/drawing/2014/main" id="{C697DE5E-368E-4C4B-BA90-473C75C536A3}"/>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6" name="椭圆 125">
            <a:extLst>
              <a:ext uri="{FF2B5EF4-FFF2-40B4-BE49-F238E27FC236}">
                <a16:creationId xmlns:a16="http://schemas.microsoft.com/office/drawing/2014/main" id="{CFC194E6-EF03-4C83-BFE8-A72A70E64922}"/>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7" name="椭圆 126">
            <a:extLst>
              <a:ext uri="{FF2B5EF4-FFF2-40B4-BE49-F238E27FC236}">
                <a16:creationId xmlns:a16="http://schemas.microsoft.com/office/drawing/2014/main" id="{ADA527F1-C803-4724-883D-AD442D51511F}"/>
              </a:ext>
            </a:extLst>
          </p:cNvPr>
          <p:cNvSpPr>
            <a:spLocks noChangeAspect="1"/>
          </p:cNvSpPr>
          <p:nvPr userDrawn="1"/>
        </p:nvSpPr>
        <p:spPr>
          <a:xfrm>
            <a:off x="1067585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8" name="椭圆 127">
            <a:extLst>
              <a:ext uri="{FF2B5EF4-FFF2-40B4-BE49-F238E27FC236}">
                <a16:creationId xmlns:a16="http://schemas.microsoft.com/office/drawing/2014/main" id="{94A04C21-3993-412C-AE81-C7DD76AFF5D6}"/>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pic>
        <p:nvPicPr>
          <p:cNvPr id="4" name="图片 3">
            <a:extLst>
              <a:ext uri="{FF2B5EF4-FFF2-40B4-BE49-F238E27FC236}">
                <a16:creationId xmlns:a16="http://schemas.microsoft.com/office/drawing/2014/main" id="{DBDC316C-9466-4138-B323-EC2EE9399C34}"/>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Tree>
    <p:extLst>
      <p:ext uri="{BB962C8B-B14F-4D97-AF65-F5344CB8AC3E}">
        <p14:creationId xmlns:p14="http://schemas.microsoft.com/office/powerpoint/2010/main" val="66863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第2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0A59FB1D-253A-44C3-A185-82B637A81898}"/>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B771CE09-BED3-4321-BA32-215EC697DDF5}"/>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9707FC4-158E-4136-AB01-D6C35BEB8CC6}"/>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84E9AA8A-E997-4AAD-8532-E62747C758BB}"/>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4" name="椭圆 23">
            <a:extLst>
              <a:ext uri="{FF2B5EF4-FFF2-40B4-BE49-F238E27FC236}">
                <a16:creationId xmlns:a16="http://schemas.microsoft.com/office/drawing/2014/main" id="{50757ED6-0964-4E22-8DF5-DBEE64BD13B8}"/>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5" name="椭圆 24">
            <a:extLst>
              <a:ext uri="{FF2B5EF4-FFF2-40B4-BE49-F238E27FC236}">
                <a16:creationId xmlns:a16="http://schemas.microsoft.com/office/drawing/2014/main" id="{8C98CC99-91AD-4666-8084-5883AF1009D9}"/>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F953B02C-9562-45B8-882E-8BF8CE631D6D}"/>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A8B3EE4A-0D94-4908-BF31-AF3ED63B9CD2}"/>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940627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第3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568BA80E-8033-4F83-A092-374D7E89E8A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E2DD5A43-F36C-4C7E-8C0F-F073A6F68C9F}"/>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5562E072-0A41-46B0-B0E3-7217DF9E5FCD}"/>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65A80031-2738-4AEF-B0B4-9777108623C8}"/>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5074108-68BD-43AF-B736-E3370F2B344D}"/>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FD139DA3-B05E-4E53-AA9C-E1EFB5585B19}"/>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4" name="椭圆 23">
            <a:extLst>
              <a:ext uri="{FF2B5EF4-FFF2-40B4-BE49-F238E27FC236}">
                <a16:creationId xmlns:a16="http://schemas.microsoft.com/office/drawing/2014/main" id="{8DD54A52-C242-4B40-B74D-D0110BE2A33E}"/>
              </a:ext>
            </a:extLst>
          </p:cNvPr>
          <p:cNvSpPr>
            <a:spLocks noChangeAspect="1"/>
          </p:cNvSpPr>
          <p:nvPr userDrawn="1"/>
        </p:nvSpPr>
        <p:spPr>
          <a:xfrm>
            <a:off x="11121924"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5" name="椭圆 24">
            <a:extLst>
              <a:ext uri="{FF2B5EF4-FFF2-40B4-BE49-F238E27FC236}">
                <a16:creationId xmlns:a16="http://schemas.microsoft.com/office/drawing/2014/main" id="{E39A0B09-2FA7-4D2F-A052-31FEC9CBCE55}"/>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BEC8CEEE-538C-42C9-9CF2-BF1B3DB932C4}"/>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CD405064-BD4E-4C84-B813-8E2446D0C206}"/>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355684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第4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24" name="任意多边形: 形状 23">
            <a:extLst>
              <a:ext uri="{FF2B5EF4-FFF2-40B4-BE49-F238E27FC236}">
                <a16:creationId xmlns:a16="http://schemas.microsoft.com/office/drawing/2014/main" id="{CBA564AE-1117-414B-9051-C2A4B1D85016}"/>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25" name="图片 24">
            <a:extLst>
              <a:ext uri="{FF2B5EF4-FFF2-40B4-BE49-F238E27FC236}">
                <a16:creationId xmlns:a16="http://schemas.microsoft.com/office/drawing/2014/main" id="{9F0AB61C-D70F-42B4-AFD9-6ED27FB5A8D9}"/>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657E3E93-31BC-40F5-911B-1542F7612B11}"/>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107B0BE3-B9C3-44B2-8247-055A06E085F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4123CFD-F2C1-4F72-ADF4-6EADEF977147}"/>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655A1C85-4DF2-454F-ADB2-C2392094B72A}"/>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1" name="椭圆 20">
            <a:extLst>
              <a:ext uri="{FF2B5EF4-FFF2-40B4-BE49-F238E27FC236}">
                <a16:creationId xmlns:a16="http://schemas.microsoft.com/office/drawing/2014/main" id="{8D4446BA-8034-472B-9C19-80CED52FD2E9}"/>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3" name="椭圆 22">
            <a:extLst>
              <a:ext uri="{FF2B5EF4-FFF2-40B4-BE49-F238E27FC236}">
                <a16:creationId xmlns:a16="http://schemas.microsoft.com/office/drawing/2014/main" id="{E263C047-3438-419B-A62D-A0A75A554112}"/>
              </a:ext>
            </a:extLst>
          </p:cNvPr>
          <p:cNvSpPr>
            <a:spLocks noChangeAspect="1"/>
          </p:cNvSpPr>
          <p:nvPr userDrawn="1"/>
        </p:nvSpPr>
        <p:spPr>
          <a:xfrm>
            <a:off x="11344961"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08971602-7ACF-4327-807F-B24FBE872BAD}"/>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8E54197A-EBB0-4E99-8E68-DA3423B2FFE5}"/>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4236907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第5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B62341E4-039A-4AF7-9A9C-B479213682D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A5FD00FB-58D5-4AA2-991E-6BB525D6AC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98645F86-B1A2-4840-98DC-A026959C6441}"/>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E1C57D3A-F22E-4233-9C2A-D3FCACDE2D90}"/>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0B65A39-EE57-4AFF-8F23-59240B6AE539}"/>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C2891DB4-3B8C-41D5-9DAC-1A9D80B6A1F1}"/>
              </a:ext>
            </a:extLst>
          </p:cNvPr>
          <p:cNvSpPr>
            <a:spLocks noChangeAspect="1"/>
          </p:cNvSpPr>
          <p:nvPr userDrawn="1"/>
        </p:nvSpPr>
        <p:spPr>
          <a:xfrm>
            <a:off x="1156800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4" name="椭圆 23">
            <a:extLst>
              <a:ext uri="{FF2B5EF4-FFF2-40B4-BE49-F238E27FC236}">
                <a16:creationId xmlns:a16="http://schemas.microsoft.com/office/drawing/2014/main" id="{19E01266-8244-42EA-8196-E327218A61DC}"/>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5" name="椭圆 24">
            <a:extLst>
              <a:ext uri="{FF2B5EF4-FFF2-40B4-BE49-F238E27FC236}">
                <a16:creationId xmlns:a16="http://schemas.microsoft.com/office/drawing/2014/main" id="{7E54611D-BE28-4CA6-9E5E-63F071E8CAF3}"/>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01A1A651-D2D8-422D-A8DA-3A23F8125AF4}"/>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FCD87E55-20CB-46C8-A690-50F930F0C2B8}"/>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3577442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3人物">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8" name="图片占位符 27">
            <a:extLst>
              <a:ext uri="{FF2B5EF4-FFF2-40B4-BE49-F238E27FC236}">
                <a16:creationId xmlns:a16="http://schemas.microsoft.com/office/drawing/2014/main" id="{87E37CD5-9BBE-408E-997C-6A43DFAB6260}"/>
              </a:ext>
            </a:extLst>
          </p:cNvPr>
          <p:cNvSpPr>
            <a:spLocks noGrp="1"/>
          </p:cNvSpPr>
          <p:nvPr>
            <p:ph type="pic" sz="quarter" idx="11"/>
          </p:nvPr>
        </p:nvSpPr>
        <p:spPr>
          <a:xfrm>
            <a:off x="1921777"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indent="0" algn="ctr">
              <a:lnSpc>
                <a:spcPct val="150000"/>
              </a:lnSpc>
              <a:buNone/>
              <a:defRPr sz="2000" b="0" i="0">
                <a:latin typeface="Arial" panose="020B0604020202020204" pitchFamily="34" charset="0"/>
              </a:defRPr>
            </a:lvl1pPr>
          </a:lstStyle>
          <a:p>
            <a:endParaRPr lang="zh-CN" altLang="en-US" dirty="0"/>
          </a:p>
        </p:txBody>
      </p:sp>
      <p:sp>
        <p:nvSpPr>
          <p:cNvPr id="29" name="图片占位符 28">
            <a:extLst>
              <a:ext uri="{FF2B5EF4-FFF2-40B4-BE49-F238E27FC236}">
                <a16:creationId xmlns:a16="http://schemas.microsoft.com/office/drawing/2014/main" id="{FC904741-BB6C-4E4D-98DD-DE795BB5D61A}"/>
              </a:ext>
            </a:extLst>
          </p:cNvPr>
          <p:cNvSpPr>
            <a:spLocks noGrp="1"/>
          </p:cNvSpPr>
          <p:nvPr>
            <p:ph type="pic" sz="quarter" idx="12"/>
          </p:nvPr>
        </p:nvSpPr>
        <p:spPr>
          <a:xfrm>
            <a:off x="5461008"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a:defRPr lang="zh-CN" altLang="en-US" sz="2000" b="0" i="0" dirty="0">
                <a:latin typeface="Arial" panose="020B0604020202020204" pitchFamily="34" charset="0"/>
              </a:defRPr>
            </a:lvl1pPr>
          </a:lstStyle>
          <a:p>
            <a:pPr marL="0" lvl="0" indent="0" algn="ctr">
              <a:lnSpc>
                <a:spcPct val="150000"/>
              </a:lnSpc>
              <a:buNone/>
            </a:pPr>
            <a:endParaRPr lang="zh-CN" altLang="en-US" dirty="0"/>
          </a:p>
        </p:txBody>
      </p:sp>
      <p:sp>
        <p:nvSpPr>
          <p:cNvPr id="30" name="图片占位符 29">
            <a:extLst>
              <a:ext uri="{FF2B5EF4-FFF2-40B4-BE49-F238E27FC236}">
                <a16:creationId xmlns:a16="http://schemas.microsoft.com/office/drawing/2014/main" id="{74567F33-C9C0-4BE8-AE97-48C785EB7C90}"/>
              </a:ext>
            </a:extLst>
          </p:cNvPr>
          <p:cNvSpPr>
            <a:spLocks noGrp="1"/>
          </p:cNvSpPr>
          <p:nvPr>
            <p:ph type="pic" sz="quarter" idx="13"/>
          </p:nvPr>
        </p:nvSpPr>
        <p:spPr>
          <a:xfrm>
            <a:off x="9000714"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a:defRPr lang="zh-CN" altLang="en-US" sz="2000" b="0" i="0" dirty="0">
                <a:latin typeface="Arial" panose="020B0604020202020204" pitchFamily="34" charset="0"/>
              </a:defRPr>
            </a:lvl1pPr>
          </a:lstStyle>
          <a:p>
            <a:pPr marL="0" lvl="0" indent="0" algn="ctr">
              <a:lnSpc>
                <a:spcPct val="150000"/>
              </a:lnSpc>
              <a:buNone/>
            </a:pPr>
            <a:endParaRPr lang="zh-CN" altLang="en-US" dirty="0"/>
          </a:p>
        </p:txBody>
      </p:sp>
      <p:sp>
        <p:nvSpPr>
          <p:cNvPr id="33" name="文本框 32">
            <a:extLst>
              <a:ext uri="{FF2B5EF4-FFF2-40B4-BE49-F238E27FC236}">
                <a16:creationId xmlns:a16="http://schemas.microsoft.com/office/drawing/2014/main" id="{DB817192-214C-4E72-83E6-D9A7DF2DAE9E}"/>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34" name="直接连接符 33">
            <a:extLst>
              <a:ext uri="{FF2B5EF4-FFF2-40B4-BE49-F238E27FC236}">
                <a16:creationId xmlns:a16="http://schemas.microsoft.com/office/drawing/2014/main" id="{5DCA5908-4856-4D17-8423-24F14E11C2C3}"/>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F9B6829-43D5-44CC-AB66-EB093D3F7C43}"/>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710B43E1-D9B7-4BF0-9A25-1713DEE56BF5}"/>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7" name="椭圆 36">
            <a:extLst>
              <a:ext uri="{FF2B5EF4-FFF2-40B4-BE49-F238E27FC236}">
                <a16:creationId xmlns:a16="http://schemas.microsoft.com/office/drawing/2014/main" id="{88C715AA-2A0C-4EB3-B6FE-3375128EE5C6}"/>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8" name="椭圆 37">
            <a:extLst>
              <a:ext uri="{FF2B5EF4-FFF2-40B4-BE49-F238E27FC236}">
                <a16:creationId xmlns:a16="http://schemas.microsoft.com/office/drawing/2014/main" id="{FBFBF010-5567-4325-BB6B-342C4C0D0D10}"/>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9" name="椭圆 38">
            <a:extLst>
              <a:ext uri="{FF2B5EF4-FFF2-40B4-BE49-F238E27FC236}">
                <a16:creationId xmlns:a16="http://schemas.microsoft.com/office/drawing/2014/main" id="{65A33CE0-4B1D-45D6-A11E-AEA273F70ADD}"/>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40" name="椭圆 39">
            <a:extLst>
              <a:ext uri="{FF2B5EF4-FFF2-40B4-BE49-F238E27FC236}">
                <a16:creationId xmlns:a16="http://schemas.microsoft.com/office/drawing/2014/main" id="{1C17BA67-1087-4AA7-BDBB-20A020C7E43B}"/>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833847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4人物">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8" name="图片占位符 27">
            <a:extLst>
              <a:ext uri="{FF2B5EF4-FFF2-40B4-BE49-F238E27FC236}">
                <a16:creationId xmlns:a16="http://schemas.microsoft.com/office/drawing/2014/main" id="{87E37CD5-9BBE-408E-997C-6A43DFAB6260}"/>
              </a:ext>
            </a:extLst>
          </p:cNvPr>
          <p:cNvSpPr>
            <a:spLocks noGrp="1"/>
          </p:cNvSpPr>
          <p:nvPr>
            <p:ph type="pic" sz="quarter" idx="11" hasCustomPrompt="1"/>
          </p:nvPr>
        </p:nvSpPr>
        <p:spPr>
          <a:xfrm>
            <a:off x="1449677"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indent="0" algn="ctr">
              <a:lnSpc>
                <a:spcPct val="150000"/>
              </a:lnSpc>
              <a:buNone/>
              <a:defRPr sz="2000" b="0" i="0">
                <a:latin typeface="Arial" panose="020B0604020202020204" pitchFamily="34" charset="0"/>
              </a:defRPr>
            </a:lvl1pPr>
          </a:lstStyle>
          <a:p>
            <a:r>
              <a:rPr lang="zh-CN" altLang="en-US" dirty="0"/>
              <a:t>图片</a:t>
            </a:r>
          </a:p>
        </p:txBody>
      </p:sp>
      <p:sp>
        <p:nvSpPr>
          <p:cNvPr id="29" name="图片占位符 28">
            <a:extLst>
              <a:ext uri="{FF2B5EF4-FFF2-40B4-BE49-F238E27FC236}">
                <a16:creationId xmlns:a16="http://schemas.microsoft.com/office/drawing/2014/main" id="{FC904741-BB6C-4E4D-98DD-DE795BB5D61A}"/>
              </a:ext>
            </a:extLst>
          </p:cNvPr>
          <p:cNvSpPr>
            <a:spLocks noGrp="1"/>
          </p:cNvSpPr>
          <p:nvPr>
            <p:ph type="pic" sz="quarter" idx="12" hasCustomPrompt="1"/>
          </p:nvPr>
        </p:nvSpPr>
        <p:spPr>
          <a:xfrm>
            <a:off x="4105498"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marR="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lang="zh-CN" altLang="en-US" sz="2000" b="0" i="0" dirty="0">
                <a:latin typeface="Arial" panose="020B0604020202020204" pitchFamily="34" charset="0"/>
              </a:defRPr>
            </a:lvl1pPr>
          </a:lstStyle>
          <a:p>
            <a:pPr marL="0" marR="0" lvl="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a:pPr>
            <a:r>
              <a:rPr lang="zh-CN" altLang="en-US" dirty="0"/>
              <a:t>图片</a:t>
            </a:r>
          </a:p>
        </p:txBody>
      </p:sp>
      <p:sp>
        <p:nvSpPr>
          <p:cNvPr id="30" name="图片占位符 29">
            <a:extLst>
              <a:ext uri="{FF2B5EF4-FFF2-40B4-BE49-F238E27FC236}">
                <a16:creationId xmlns:a16="http://schemas.microsoft.com/office/drawing/2014/main" id="{74567F33-C9C0-4BE8-AE97-48C785EB7C90}"/>
              </a:ext>
            </a:extLst>
          </p:cNvPr>
          <p:cNvSpPr>
            <a:spLocks noGrp="1"/>
          </p:cNvSpPr>
          <p:nvPr>
            <p:ph type="pic" sz="quarter" idx="13" hasCustomPrompt="1"/>
          </p:nvPr>
        </p:nvSpPr>
        <p:spPr>
          <a:xfrm>
            <a:off x="9417139"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marR="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lang="zh-CN" altLang="en-US" sz="2000" b="0" i="0" dirty="0">
                <a:latin typeface="Arial" panose="020B0604020202020204" pitchFamily="34" charset="0"/>
              </a:defRPr>
            </a:lvl1pPr>
          </a:lstStyle>
          <a:p>
            <a:pPr marL="0" marR="0" lvl="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a:pPr>
            <a:r>
              <a:rPr lang="zh-CN" altLang="en-US" dirty="0"/>
              <a:t>图片</a:t>
            </a:r>
          </a:p>
        </p:txBody>
      </p:sp>
      <p:sp>
        <p:nvSpPr>
          <p:cNvPr id="26" name="图片占位符 25">
            <a:extLst>
              <a:ext uri="{FF2B5EF4-FFF2-40B4-BE49-F238E27FC236}">
                <a16:creationId xmlns:a16="http://schemas.microsoft.com/office/drawing/2014/main" id="{6640D658-41EF-4104-925F-E6E9937F8C04}"/>
              </a:ext>
            </a:extLst>
          </p:cNvPr>
          <p:cNvSpPr>
            <a:spLocks noGrp="1"/>
          </p:cNvSpPr>
          <p:nvPr>
            <p:ph type="pic" sz="quarter" idx="14" hasCustomPrompt="1"/>
          </p:nvPr>
        </p:nvSpPr>
        <p:spPr>
          <a:xfrm>
            <a:off x="6761319"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marR="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lang="zh-CN" altLang="en-US" sz="2000" b="0" i="0" dirty="0">
                <a:latin typeface="Arial" panose="020B0604020202020204" pitchFamily="34" charset="0"/>
              </a:defRPr>
            </a:lvl1pPr>
          </a:lstStyle>
          <a:p>
            <a:pPr marL="0" marR="0" lvl="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a:pPr>
            <a:r>
              <a:rPr lang="zh-CN" altLang="en-US" dirty="0"/>
              <a:t>图片</a:t>
            </a:r>
          </a:p>
        </p:txBody>
      </p:sp>
      <p:sp>
        <p:nvSpPr>
          <p:cNvPr id="21" name="文本框 20">
            <a:extLst>
              <a:ext uri="{FF2B5EF4-FFF2-40B4-BE49-F238E27FC236}">
                <a16:creationId xmlns:a16="http://schemas.microsoft.com/office/drawing/2014/main" id="{B30FDB53-6A7C-4FAE-B7A9-989AEC15CE5E}"/>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00919CC8-F53A-4DE9-8D9C-9A08F3F285D9}"/>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7988AA7-08EB-4DFA-B004-0DBE19DDDB70}"/>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C295F0D2-2CD1-434F-B376-845A4C54696A}"/>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ECBBB636-F429-487A-BAAD-61B6EC8B4BE9}"/>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0AB440BC-AB08-44CC-B076-A01AAF8BC1E1}"/>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2" name="椭圆 31">
            <a:extLst>
              <a:ext uri="{FF2B5EF4-FFF2-40B4-BE49-F238E27FC236}">
                <a16:creationId xmlns:a16="http://schemas.microsoft.com/office/drawing/2014/main" id="{5ED27E1D-C5F4-4882-A9EB-97ABE47D3B78}"/>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3" name="椭圆 32">
            <a:extLst>
              <a:ext uri="{FF2B5EF4-FFF2-40B4-BE49-F238E27FC236}">
                <a16:creationId xmlns:a16="http://schemas.microsoft.com/office/drawing/2014/main" id="{14847E3F-AEE2-4056-9766-41C701723732}"/>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76134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AE6653D-8F77-4D73-B574-02B9631727AC}"/>
              </a:ext>
            </a:extLst>
          </p:cNvPr>
          <p:cNvGrpSpPr/>
          <p:nvPr userDrawn="1"/>
        </p:nvGrpSpPr>
        <p:grpSpPr>
          <a:xfrm>
            <a:off x="634154" y="554967"/>
            <a:ext cx="10923692" cy="5748067"/>
            <a:chOff x="-1255917" y="-7108881"/>
            <a:chExt cx="10923692" cy="5748067"/>
          </a:xfrm>
          <a:solidFill>
            <a:schemeClr val="tx2">
              <a:lumMod val="20000"/>
              <a:lumOff val="80000"/>
              <a:alpha val="20000"/>
            </a:schemeClr>
          </a:solidFill>
        </p:grpSpPr>
        <p:pic>
          <p:nvPicPr>
            <p:cNvPr id="18" name="图形 17" descr="上升趋势">
              <a:extLst>
                <a:ext uri="{FF2B5EF4-FFF2-40B4-BE49-F238E27FC236}">
                  <a16:creationId xmlns:a16="http://schemas.microsoft.com/office/drawing/2014/main" id="{E6CA2A28-3B9F-4C92-8B74-15262A084A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5917" y="-4086459"/>
              <a:ext cx="540000" cy="540000"/>
            </a:xfrm>
            <a:prstGeom prst="rect">
              <a:avLst/>
            </a:prstGeom>
          </p:spPr>
        </p:pic>
        <p:pic>
          <p:nvPicPr>
            <p:cNvPr id="81" name="图形 80" descr="单级齿轮">
              <a:extLst>
                <a:ext uri="{FF2B5EF4-FFF2-40B4-BE49-F238E27FC236}">
                  <a16:creationId xmlns:a16="http://schemas.microsoft.com/office/drawing/2014/main" id="{2D647D3B-563C-4CFA-A7B8-8D4FB4B5C2F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4547" y="-4086459"/>
              <a:ext cx="540000" cy="540000"/>
            </a:xfrm>
            <a:prstGeom prst="rect">
              <a:avLst/>
            </a:prstGeom>
          </p:spPr>
        </p:pic>
        <p:pic>
          <p:nvPicPr>
            <p:cNvPr id="84" name="图形 83" descr="秒表">
              <a:extLst>
                <a:ext uri="{FF2B5EF4-FFF2-40B4-BE49-F238E27FC236}">
                  <a16:creationId xmlns:a16="http://schemas.microsoft.com/office/drawing/2014/main" id="{90C11768-AF88-4CAB-9E26-DBEA3E5E28D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18355" y="-4086459"/>
              <a:ext cx="540000" cy="540000"/>
            </a:xfrm>
            <a:prstGeom prst="rect">
              <a:avLst/>
            </a:prstGeom>
          </p:spPr>
        </p:pic>
        <p:pic>
          <p:nvPicPr>
            <p:cNvPr id="86" name="图形 85" descr="过滤器">
              <a:extLst>
                <a:ext uri="{FF2B5EF4-FFF2-40B4-BE49-F238E27FC236}">
                  <a16:creationId xmlns:a16="http://schemas.microsoft.com/office/drawing/2014/main" id="{9CD203A2-0C83-4594-9E32-469282E5CD2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82163" y="-4086459"/>
              <a:ext cx="540000" cy="540000"/>
            </a:xfrm>
            <a:prstGeom prst="rect">
              <a:avLst/>
            </a:prstGeom>
          </p:spPr>
        </p:pic>
        <p:pic>
          <p:nvPicPr>
            <p:cNvPr id="87" name="图形 86" descr="上升趋势">
              <a:extLst>
                <a:ext uri="{FF2B5EF4-FFF2-40B4-BE49-F238E27FC236}">
                  <a16:creationId xmlns:a16="http://schemas.microsoft.com/office/drawing/2014/main" id="{CD5663F6-4FAB-4FAD-9E24-6C4F7460A5D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5971" y="-4086459"/>
              <a:ext cx="540000" cy="540000"/>
            </a:xfrm>
            <a:prstGeom prst="rect">
              <a:avLst/>
            </a:prstGeom>
          </p:spPr>
        </p:pic>
        <p:pic>
          <p:nvPicPr>
            <p:cNvPr id="88" name="图形 87" descr="国际象棋棋子">
              <a:extLst>
                <a:ext uri="{FF2B5EF4-FFF2-40B4-BE49-F238E27FC236}">
                  <a16:creationId xmlns:a16="http://schemas.microsoft.com/office/drawing/2014/main" id="{AC2B7A7B-49EE-48E2-BCF9-83713EDC41D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2109" y="-4086459"/>
              <a:ext cx="540000" cy="540000"/>
            </a:xfrm>
            <a:prstGeom prst="rect">
              <a:avLst/>
            </a:prstGeom>
          </p:spPr>
        </p:pic>
        <p:pic>
          <p:nvPicPr>
            <p:cNvPr id="89" name="图形 88" descr="菱形">
              <a:extLst>
                <a:ext uri="{FF2B5EF4-FFF2-40B4-BE49-F238E27FC236}">
                  <a16:creationId xmlns:a16="http://schemas.microsoft.com/office/drawing/2014/main" id="{FB75824C-4DDD-4C0A-A774-5FB28A19D572}"/>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1699" y="-4086459"/>
              <a:ext cx="540000" cy="540000"/>
            </a:xfrm>
            <a:prstGeom prst="rect">
              <a:avLst/>
            </a:prstGeom>
          </p:spPr>
        </p:pic>
        <p:pic>
          <p:nvPicPr>
            <p:cNvPr id="91" name="图形 90" descr="Web 设计">
              <a:extLst>
                <a:ext uri="{FF2B5EF4-FFF2-40B4-BE49-F238E27FC236}">
                  <a16:creationId xmlns:a16="http://schemas.microsoft.com/office/drawing/2014/main" id="{3060C050-5363-4BF0-A7D7-932BFEF29E47}"/>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35507" y="-4086459"/>
              <a:ext cx="540000" cy="540000"/>
            </a:xfrm>
            <a:prstGeom prst="rect">
              <a:avLst/>
            </a:prstGeom>
          </p:spPr>
        </p:pic>
        <p:pic>
          <p:nvPicPr>
            <p:cNvPr id="94" name="图形 93" descr="从云中下载">
              <a:extLst>
                <a:ext uri="{FF2B5EF4-FFF2-40B4-BE49-F238E27FC236}">
                  <a16:creationId xmlns:a16="http://schemas.microsoft.com/office/drawing/2014/main" id="{112170EF-F0AB-4EA4-B103-29B1AC3A328C}"/>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99315" y="-4086459"/>
              <a:ext cx="540000" cy="540000"/>
            </a:xfrm>
            <a:prstGeom prst="rect">
              <a:avLst/>
            </a:prstGeom>
          </p:spPr>
        </p:pic>
        <p:pic>
          <p:nvPicPr>
            <p:cNvPr id="102" name="图形 101" descr="家">
              <a:extLst>
                <a:ext uri="{FF2B5EF4-FFF2-40B4-BE49-F238E27FC236}">
                  <a16:creationId xmlns:a16="http://schemas.microsoft.com/office/drawing/2014/main" id="{F82C4FF7-2291-4F5B-8085-4E8EAA6F2A3E}"/>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63123" y="-4086459"/>
              <a:ext cx="540000" cy="540000"/>
            </a:xfrm>
            <a:prstGeom prst="rect">
              <a:avLst/>
            </a:prstGeom>
          </p:spPr>
        </p:pic>
        <p:pic>
          <p:nvPicPr>
            <p:cNvPr id="103" name="图形 102" descr="处理器">
              <a:extLst>
                <a:ext uri="{FF2B5EF4-FFF2-40B4-BE49-F238E27FC236}">
                  <a16:creationId xmlns:a16="http://schemas.microsoft.com/office/drawing/2014/main" id="{F5F16411-2253-4405-A1A5-BE37F19552A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26931" y="-4086459"/>
              <a:ext cx="540000" cy="540000"/>
            </a:xfrm>
            <a:prstGeom prst="rect">
              <a:avLst/>
            </a:prstGeom>
          </p:spPr>
        </p:pic>
        <p:pic>
          <p:nvPicPr>
            <p:cNvPr id="109" name="图形 108" descr="工具">
              <a:extLst>
                <a:ext uri="{FF2B5EF4-FFF2-40B4-BE49-F238E27FC236}">
                  <a16:creationId xmlns:a16="http://schemas.microsoft.com/office/drawing/2014/main" id="{4B36D2B0-3ADF-444E-9574-26849F93DB83}"/>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90739" y="-4086459"/>
              <a:ext cx="540000" cy="540000"/>
            </a:xfrm>
            <a:prstGeom prst="rect">
              <a:avLst/>
            </a:prstGeom>
          </p:spPr>
        </p:pic>
        <p:pic>
          <p:nvPicPr>
            <p:cNvPr id="159" name="图形 158" descr="国际象棋棋子">
              <a:extLst>
                <a:ext uri="{FF2B5EF4-FFF2-40B4-BE49-F238E27FC236}">
                  <a16:creationId xmlns:a16="http://schemas.microsoft.com/office/drawing/2014/main" id="{D607852F-029B-439B-BFD2-B403CF56B21E}"/>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09775" y="-4086459"/>
              <a:ext cx="540000" cy="540000"/>
            </a:xfrm>
            <a:prstGeom prst="rect">
              <a:avLst/>
            </a:prstGeom>
          </p:spPr>
        </p:pic>
        <p:pic>
          <p:nvPicPr>
            <p:cNvPr id="193" name="图形 192" descr="过滤器">
              <a:extLst>
                <a:ext uri="{FF2B5EF4-FFF2-40B4-BE49-F238E27FC236}">
                  <a16:creationId xmlns:a16="http://schemas.microsoft.com/office/drawing/2014/main" id="{5401538E-706E-4602-9CB0-AAF83593A7F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31007" y="-1936814"/>
              <a:ext cx="576000" cy="576000"/>
            </a:xfrm>
            <a:prstGeom prst="rect">
              <a:avLst/>
            </a:prstGeom>
          </p:spPr>
        </p:pic>
        <p:pic>
          <p:nvPicPr>
            <p:cNvPr id="194" name="图形 193" descr="秒表">
              <a:extLst>
                <a:ext uri="{FF2B5EF4-FFF2-40B4-BE49-F238E27FC236}">
                  <a16:creationId xmlns:a16="http://schemas.microsoft.com/office/drawing/2014/main" id="{9134CDA0-F1C4-4569-AAA0-A108A9E68C5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93315" y="-1936814"/>
              <a:ext cx="576000" cy="576000"/>
            </a:xfrm>
            <a:prstGeom prst="rect">
              <a:avLst/>
            </a:prstGeom>
          </p:spPr>
        </p:pic>
        <p:pic>
          <p:nvPicPr>
            <p:cNvPr id="195" name="图形 194" descr="单级齿轮">
              <a:extLst>
                <a:ext uri="{FF2B5EF4-FFF2-40B4-BE49-F238E27FC236}">
                  <a16:creationId xmlns:a16="http://schemas.microsoft.com/office/drawing/2014/main" id="{D4866074-BF95-4396-BCFA-36CB5232750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055623" y="-1936814"/>
              <a:ext cx="576000" cy="576000"/>
            </a:xfrm>
            <a:prstGeom prst="rect">
              <a:avLst/>
            </a:prstGeom>
          </p:spPr>
        </p:pic>
        <p:pic>
          <p:nvPicPr>
            <p:cNvPr id="196" name="图形 195" descr="工具">
              <a:extLst>
                <a:ext uri="{FF2B5EF4-FFF2-40B4-BE49-F238E27FC236}">
                  <a16:creationId xmlns:a16="http://schemas.microsoft.com/office/drawing/2014/main" id="{37A4B288-BAE5-4B36-A124-1A2BB7CFDB40}"/>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17931" y="-1936814"/>
              <a:ext cx="576000" cy="576000"/>
            </a:xfrm>
            <a:prstGeom prst="rect">
              <a:avLst/>
            </a:prstGeom>
          </p:spPr>
        </p:pic>
        <p:pic>
          <p:nvPicPr>
            <p:cNvPr id="197" name="图形 196" descr="处理器">
              <a:extLst>
                <a:ext uri="{FF2B5EF4-FFF2-40B4-BE49-F238E27FC236}">
                  <a16:creationId xmlns:a16="http://schemas.microsoft.com/office/drawing/2014/main" id="{8BAB22A1-87A9-44B7-A396-9DCD2A4C1421}"/>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780239" y="-1936814"/>
              <a:ext cx="576000" cy="576000"/>
            </a:xfrm>
            <a:prstGeom prst="rect">
              <a:avLst/>
            </a:prstGeom>
          </p:spPr>
        </p:pic>
        <p:pic>
          <p:nvPicPr>
            <p:cNvPr id="198" name="图形 197" descr="从云中下载">
              <a:extLst>
                <a:ext uri="{FF2B5EF4-FFF2-40B4-BE49-F238E27FC236}">
                  <a16:creationId xmlns:a16="http://schemas.microsoft.com/office/drawing/2014/main" id="{4DFE22D9-C973-4051-BBA4-9D101CCEFE59}"/>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642547" y="-1936814"/>
              <a:ext cx="576000" cy="576000"/>
            </a:xfrm>
            <a:prstGeom prst="rect">
              <a:avLst/>
            </a:prstGeom>
          </p:spPr>
        </p:pic>
        <p:pic>
          <p:nvPicPr>
            <p:cNvPr id="199" name="图形 198" descr="Web 设计">
              <a:extLst>
                <a:ext uri="{FF2B5EF4-FFF2-40B4-BE49-F238E27FC236}">
                  <a16:creationId xmlns:a16="http://schemas.microsoft.com/office/drawing/2014/main" id="{10522ABA-FE69-4F97-B49C-C45D957127FD}"/>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68699" y="-1936814"/>
              <a:ext cx="576000" cy="576000"/>
            </a:xfrm>
            <a:prstGeom prst="rect">
              <a:avLst/>
            </a:prstGeom>
          </p:spPr>
        </p:pic>
        <p:pic>
          <p:nvPicPr>
            <p:cNvPr id="200" name="图形 199" descr="菱形">
              <a:extLst>
                <a:ext uri="{FF2B5EF4-FFF2-40B4-BE49-F238E27FC236}">
                  <a16:creationId xmlns:a16="http://schemas.microsoft.com/office/drawing/2014/main" id="{6E8ACDCC-D440-4933-A100-411572852FAF}"/>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91775" y="-1936814"/>
              <a:ext cx="576000" cy="576000"/>
            </a:xfrm>
            <a:prstGeom prst="rect">
              <a:avLst/>
            </a:prstGeom>
          </p:spPr>
        </p:pic>
        <p:pic>
          <p:nvPicPr>
            <p:cNvPr id="201" name="图形 200" descr="国际象棋棋子">
              <a:extLst>
                <a:ext uri="{FF2B5EF4-FFF2-40B4-BE49-F238E27FC236}">
                  <a16:creationId xmlns:a16="http://schemas.microsoft.com/office/drawing/2014/main" id="{EECFC2F7-562A-4FB6-8BB1-365606E79A8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504855" y="-1936814"/>
              <a:ext cx="576000" cy="576000"/>
            </a:xfrm>
            <a:prstGeom prst="rect">
              <a:avLst/>
            </a:prstGeom>
          </p:spPr>
        </p:pic>
        <p:pic>
          <p:nvPicPr>
            <p:cNvPr id="203" name="图形 202" descr="公文包">
              <a:extLst>
                <a:ext uri="{FF2B5EF4-FFF2-40B4-BE49-F238E27FC236}">
                  <a16:creationId xmlns:a16="http://schemas.microsoft.com/office/drawing/2014/main" id="{E0FCE596-8B79-4668-9DF1-96C78F58222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367163" y="-1936814"/>
              <a:ext cx="576000" cy="576000"/>
            </a:xfrm>
            <a:prstGeom prst="rect">
              <a:avLst/>
            </a:prstGeom>
          </p:spPr>
        </p:pic>
        <p:pic>
          <p:nvPicPr>
            <p:cNvPr id="205" name="图形 204" descr="绘图圆规">
              <a:extLst>
                <a:ext uri="{FF2B5EF4-FFF2-40B4-BE49-F238E27FC236}">
                  <a16:creationId xmlns:a16="http://schemas.microsoft.com/office/drawing/2014/main" id="{D660E5AA-953B-464E-A6D0-FD6EB37528E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229471" y="-1936814"/>
              <a:ext cx="576000" cy="576000"/>
            </a:xfrm>
            <a:prstGeom prst="rect">
              <a:avLst/>
            </a:prstGeom>
          </p:spPr>
        </p:pic>
        <p:pic>
          <p:nvPicPr>
            <p:cNvPr id="206" name="图形 205" descr="家">
              <a:extLst>
                <a:ext uri="{FF2B5EF4-FFF2-40B4-BE49-F238E27FC236}">
                  <a16:creationId xmlns:a16="http://schemas.microsoft.com/office/drawing/2014/main" id="{0AE87CDF-3475-4EE6-9426-F78CFA1D6C8C}"/>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93609" y="-1936814"/>
              <a:ext cx="576000" cy="576000"/>
            </a:xfrm>
            <a:prstGeom prst="rect">
              <a:avLst/>
            </a:prstGeom>
          </p:spPr>
        </p:pic>
        <p:pic>
          <p:nvPicPr>
            <p:cNvPr id="207" name="图形 206" descr="指向右边的反手食指">
              <a:extLst>
                <a:ext uri="{FF2B5EF4-FFF2-40B4-BE49-F238E27FC236}">
                  <a16:creationId xmlns:a16="http://schemas.microsoft.com/office/drawing/2014/main" id="{21275B47-C1BD-4A1A-89BB-BE5EEC91619F}"/>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255917" y="-7108881"/>
              <a:ext cx="576000" cy="576000"/>
            </a:xfrm>
            <a:prstGeom prst="rect">
              <a:avLst/>
            </a:prstGeom>
          </p:spPr>
        </p:pic>
        <p:pic>
          <p:nvPicPr>
            <p:cNvPr id="208" name="图形 207" descr="无穷大">
              <a:extLst>
                <a:ext uri="{FF2B5EF4-FFF2-40B4-BE49-F238E27FC236}">
                  <a16:creationId xmlns:a16="http://schemas.microsoft.com/office/drawing/2014/main" id="{8D863E1B-C3FC-4DCF-94F4-218DED36BBE5}"/>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93609" y="-7108881"/>
              <a:ext cx="576000" cy="576000"/>
            </a:xfrm>
            <a:prstGeom prst="rect">
              <a:avLst/>
            </a:prstGeom>
          </p:spPr>
        </p:pic>
        <p:pic>
          <p:nvPicPr>
            <p:cNvPr id="210" name="图形 209" descr="汽车">
              <a:extLst>
                <a:ext uri="{FF2B5EF4-FFF2-40B4-BE49-F238E27FC236}">
                  <a16:creationId xmlns:a16="http://schemas.microsoft.com/office/drawing/2014/main" id="{A28128B6-B4B7-4E25-BCC4-004E0D294258}"/>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68699" y="-7108881"/>
              <a:ext cx="576000" cy="576000"/>
            </a:xfrm>
            <a:prstGeom prst="rect">
              <a:avLst/>
            </a:prstGeom>
          </p:spPr>
        </p:pic>
        <p:pic>
          <p:nvPicPr>
            <p:cNvPr id="213" name="图形 212" descr="火箭">
              <a:extLst>
                <a:ext uri="{FF2B5EF4-FFF2-40B4-BE49-F238E27FC236}">
                  <a16:creationId xmlns:a16="http://schemas.microsoft.com/office/drawing/2014/main" id="{A2FE5327-E04A-410E-B1D3-0FAA01D254AC}"/>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331007" y="-7108881"/>
              <a:ext cx="576000" cy="576000"/>
            </a:xfrm>
            <a:prstGeom prst="rect">
              <a:avLst/>
            </a:prstGeom>
          </p:spPr>
        </p:pic>
        <p:pic>
          <p:nvPicPr>
            <p:cNvPr id="214" name="图形 213" descr="飞机">
              <a:extLst>
                <a:ext uri="{FF2B5EF4-FFF2-40B4-BE49-F238E27FC236}">
                  <a16:creationId xmlns:a16="http://schemas.microsoft.com/office/drawing/2014/main" id="{6334C21C-3486-4654-BF89-2E3629DFAA6A}"/>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193315" y="-7108881"/>
              <a:ext cx="576000" cy="576000"/>
            </a:xfrm>
            <a:prstGeom prst="rect">
              <a:avLst/>
            </a:prstGeom>
          </p:spPr>
        </p:pic>
        <p:pic>
          <p:nvPicPr>
            <p:cNvPr id="215" name="图形 214" descr="热气球">
              <a:extLst>
                <a:ext uri="{FF2B5EF4-FFF2-40B4-BE49-F238E27FC236}">
                  <a16:creationId xmlns:a16="http://schemas.microsoft.com/office/drawing/2014/main" id="{F31EBCB9-D1B8-4C82-BF8C-FD8F1CB953A6}"/>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055623" y="-7108881"/>
              <a:ext cx="576000" cy="576000"/>
            </a:xfrm>
            <a:prstGeom prst="rect">
              <a:avLst/>
            </a:prstGeom>
          </p:spPr>
        </p:pic>
        <p:pic>
          <p:nvPicPr>
            <p:cNvPr id="216" name="图形 215" descr="上升趋势">
              <a:extLst>
                <a:ext uri="{FF2B5EF4-FFF2-40B4-BE49-F238E27FC236}">
                  <a16:creationId xmlns:a16="http://schemas.microsoft.com/office/drawing/2014/main" id="{40BBEB87-3D77-4CF0-BD3B-F3CF14BCF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17931" y="-7108881"/>
              <a:ext cx="576000" cy="576000"/>
            </a:xfrm>
            <a:prstGeom prst="rect">
              <a:avLst/>
            </a:prstGeom>
          </p:spPr>
        </p:pic>
        <p:pic>
          <p:nvPicPr>
            <p:cNvPr id="217" name="图形 216" descr="秒表">
              <a:extLst>
                <a:ext uri="{FF2B5EF4-FFF2-40B4-BE49-F238E27FC236}">
                  <a16:creationId xmlns:a16="http://schemas.microsoft.com/office/drawing/2014/main" id="{BF00F642-7AA6-47E7-980B-4ED2F7DD522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642547" y="-7108881"/>
              <a:ext cx="576000" cy="576000"/>
            </a:xfrm>
            <a:prstGeom prst="rect">
              <a:avLst/>
            </a:prstGeom>
          </p:spPr>
        </p:pic>
        <p:pic>
          <p:nvPicPr>
            <p:cNvPr id="218" name="图形 217" descr="靶心">
              <a:extLst>
                <a:ext uri="{FF2B5EF4-FFF2-40B4-BE49-F238E27FC236}">
                  <a16:creationId xmlns:a16="http://schemas.microsoft.com/office/drawing/2014/main" id="{808F4559-1242-4CA0-8BF0-2247DD98DFDC}"/>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504855" y="-7108881"/>
              <a:ext cx="576000" cy="576000"/>
            </a:xfrm>
            <a:prstGeom prst="rect">
              <a:avLst/>
            </a:prstGeom>
          </p:spPr>
        </p:pic>
        <p:pic>
          <p:nvPicPr>
            <p:cNvPr id="219" name="图形 218" descr="过滤器">
              <a:extLst>
                <a:ext uri="{FF2B5EF4-FFF2-40B4-BE49-F238E27FC236}">
                  <a16:creationId xmlns:a16="http://schemas.microsoft.com/office/drawing/2014/main" id="{21A69191-7AD2-4D4F-9971-51D143B15EC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67163" y="-7108881"/>
              <a:ext cx="576000" cy="576000"/>
            </a:xfrm>
            <a:prstGeom prst="rect">
              <a:avLst/>
            </a:prstGeom>
          </p:spPr>
        </p:pic>
        <p:pic>
          <p:nvPicPr>
            <p:cNvPr id="220" name="图形 219" descr="监视">
              <a:extLst>
                <a:ext uri="{FF2B5EF4-FFF2-40B4-BE49-F238E27FC236}">
                  <a16:creationId xmlns:a16="http://schemas.microsoft.com/office/drawing/2014/main" id="{00C45F58-245A-4882-BDCF-1E3A37C43ECE}"/>
                </a:ext>
              </a:extLst>
            </p:cNvPr>
            <p:cNvPicPr>
              <a:picLocks noChangeAspect="1"/>
            </p:cNvPicPr>
            <p:nvPr userDrawn="1"/>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229471" y="-7108881"/>
              <a:ext cx="576000" cy="576000"/>
            </a:xfrm>
            <a:prstGeom prst="rect">
              <a:avLst/>
            </a:prstGeom>
          </p:spPr>
        </p:pic>
        <p:pic>
          <p:nvPicPr>
            <p:cNvPr id="221" name="图形 220" descr="监视器">
              <a:extLst>
                <a:ext uri="{FF2B5EF4-FFF2-40B4-BE49-F238E27FC236}">
                  <a16:creationId xmlns:a16="http://schemas.microsoft.com/office/drawing/2014/main" id="{45D92BDD-9AAB-49FE-93FD-4DBA0EF40DAE}"/>
                </a:ext>
              </a:extLst>
            </p:cNvPr>
            <p:cNvPicPr>
              <a:picLocks noChangeAspect="1"/>
            </p:cNvPicPr>
            <p:nvPr userDrawn="1"/>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9091775" y="-7108881"/>
              <a:ext cx="576000" cy="576000"/>
            </a:xfrm>
            <a:prstGeom prst="rect">
              <a:avLst/>
            </a:prstGeom>
          </p:spPr>
        </p:pic>
        <p:pic>
          <p:nvPicPr>
            <p:cNvPr id="222" name="图形 221" descr="耳机">
              <a:extLst>
                <a:ext uri="{FF2B5EF4-FFF2-40B4-BE49-F238E27FC236}">
                  <a16:creationId xmlns:a16="http://schemas.microsoft.com/office/drawing/2014/main" id="{BF527FFB-FB9A-42A4-B3A4-0F28C584C657}"/>
                </a:ext>
              </a:extLst>
            </p:cNvPr>
            <p:cNvPicPr>
              <a:picLocks noChangeAspect="1"/>
            </p:cNvPicPr>
            <p:nvPr userDrawn="1"/>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255917" y="-6051310"/>
              <a:ext cx="576000" cy="576000"/>
            </a:xfrm>
            <a:prstGeom prst="rect">
              <a:avLst/>
            </a:prstGeom>
          </p:spPr>
        </p:pic>
        <p:pic>
          <p:nvPicPr>
            <p:cNvPr id="223" name="图形 222" descr="耳塞">
              <a:extLst>
                <a:ext uri="{FF2B5EF4-FFF2-40B4-BE49-F238E27FC236}">
                  <a16:creationId xmlns:a16="http://schemas.microsoft.com/office/drawing/2014/main" id="{1672AEE6-3082-490A-8CD6-8F4B6C1A5F53}"/>
                </a:ext>
              </a:extLst>
            </p:cNvPr>
            <p:cNvPicPr>
              <a:picLocks noChangeAspect="1"/>
            </p:cNvPicPr>
            <p:nvPr userDrawn="1"/>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09" y="-6051310"/>
              <a:ext cx="576000" cy="576000"/>
            </a:xfrm>
            <a:prstGeom prst="rect">
              <a:avLst/>
            </a:prstGeom>
          </p:spPr>
        </p:pic>
        <p:pic>
          <p:nvPicPr>
            <p:cNvPr id="224" name="图形 223" descr="信号塔">
              <a:extLst>
                <a:ext uri="{FF2B5EF4-FFF2-40B4-BE49-F238E27FC236}">
                  <a16:creationId xmlns:a16="http://schemas.microsoft.com/office/drawing/2014/main" id="{D8C45F80-3B65-4547-B6E8-86A9BB86B305}"/>
                </a:ext>
              </a:extLst>
            </p:cNvPr>
            <p:cNvPicPr>
              <a:picLocks noChangeAspect="1"/>
            </p:cNvPicPr>
            <p:nvPr userDrawn="1"/>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1331007" y="-6051310"/>
              <a:ext cx="576000" cy="576000"/>
            </a:xfrm>
            <a:prstGeom prst="rect">
              <a:avLst/>
            </a:prstGeom>
          </p:spPr>
        </p:pic>
        <p:pic>
          <p:nvPicPr>
            <p:cNvPr id="225" name="图形 224" descr="蓝牙">
              <a:extLst>
                <a:ext uri="{FF2B5EF4-FFF2-40B4-BE49-F238E27FC236}">
                  <a16:creationId xmlns:a16="http://schemas.microsoft.com/office/drawing/2014/main" id="{D0779420-62C8-40AB-B6E9-FEF1C5F7E952}"/>
                </a:ext>
              </a:extLst>
            </p:cNvPr>
            <p:cNvPicPr>
              <a:picLocks noChangeAspect="1"/>
            </p:cNvPicPr>
            <p:nvPr userDrawn="1"/>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193315" y="-6051310"/>
              <a:ext cx="576000" cy="576000"/>
            </a:xfrm>
            <a:prstGeom prst="rect">
              <a:avLst/>
            </a:prstGeom>
          </p:spPr>
        </p:pic>
        <p:pic>
          <p:nvPicPr>
            <p:cNvPr id="226" name="图形 225" descr="闹钟">
              <a:extLst>
                <a:ext uri="{FF2B5EF4-FFF2-40B4-BE49-F238E27FC236}">
                  <a16:creationId xmlns:a16="http://schemas.microsoft.com/office/drawing/2014/main" id="{069A6C0E-17EB-404A-8A68-F0AE6CFFD7F9}"/>
                </a:ext>
              </a:extLst>
            </p:cNvPr>
            <p:cNvPicPr>
              <a:picLocks noChangeAspect="1"/>
            </p:cNvPicPr>
            <p:nvPr userDrawn="1"/>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055623" y="-6051310"/>
              <a:ext cx="576000" cy="576000"/>
            </a:xfrm>
            <a:prstGeom prst="rect">
              <a:avLst/>
            </a:prstGeom>
          </p:spPr>
        </p:pic>
        <p:pic>
          <p:nvPicPr>
            <p:cNvPr id="227" name="图形 226" descr="建筑物">
              <a:extLst>
                <a:ext uri="{FF2B5EF4-FFF2-40B4-BE49-F238E27FC236}">
                  <a16:creationId xmlns:a16="http://schemas.microsoft.com/office/drawing/2014/main" id="{45464DBC-22DC-4FBA-8BEB-99FBDDFDA63F}"/>
                </a:ext>
              </a:extLst>
            </p:cNvPr>
            <p:cNvPicPr>
              <a:picLocks noChangeAspect="1"/>
            </p:cNvPicPr>
            <p:nvPr userDrawn="1"/>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17931" y="-6051310"/>
              <a:ext cx="576000" cy="576000"/>
            </a:xfrm>
            <a:prstGeom prst="rect">
              <a:avLst/>
            </a:prstGeom>
          </p:spPr>
        </p:pic>
        <p:pic>
          <p:nvPicPr>
            <p:cNvPr id="228" name="图形 227" descr="房子">
              <a:extLst>
                <a:ext uri="{FF2B5EF4-FFF2-40B4-BE49-F238E27FC236}">
                  <a16:creationId xmlns:a16="http://schemas.microsoft.com/office/drawing/2014/main" id="{FB2893B7-8B9B-4FE2-9F26-6AD69AB89144}"/>
                </a:ext>
              </a:extLst>
            </p:cNvPr>
            <p:cNvPicPr>
              <a:picLocks noChangeAspect="1"/>
            </p:cNvPicPr>
            <p:nvPr userDrawn="1"/>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780239" y="-6051310"/>
              <a:ext cx="576000" cy="576000"/>
            </a:xfrm>
            <a:prstGeom prst="rect">
              <a:avLst/>
            </a:prstGeom>
          </p:spPr>
        </p:pic>
        <p:pic>
          <p:nvPicPr>
            <p:cNvPr id="229" name="图形 228" descr="信封">
              <a:extLst>
                <a:ext uri="{FF2B5EF4-FFF2-40B4-BE49-F238E27FC236}">
                  <a16:creationId xmlns:a16="http://schemas.microsoft.com/office/drawing/2014/main" id="{4AD55DE8-ECF3-40FD-8073-F018E3C5FA20}"/>
                </a:ext>
              </a:extLst>
            </p:cNvPr>
            <p:cNvPicPr>
              <a:picLocks noChangeAspect="1"/>
            </p:cNvPicPr>
            <p:nvPr userDrawn="1"/>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642547" y="-6051310"/>
              <a:ext cx="576000" cy="576000"/>
            </a:xfrm>
            <a:prstGeom prst="rect">
              <a:avLst/>
            </a:prstGeom>
          </p:spPr>
        </p:pic>
        <p:pic>
          <p:nvPicPr>
            <p:cNvPr id="230" name="图形 229" descr="无线话筒">
              <a:extLst>
                <a:ext uri="{FF2B5EF4-FFF2-40B4-BE49-F238E27FC236}">
                  <a16:creationId xmlns:a16="http://schemas.microsoft.com/office/drawing/2014/main" id="{7D790B0F-131A-4A34-BA3C-445D7EFFF994}"/>
                </a:ext>
              </a:extLst>
            </p:cNvPr>
            <p:cNvPicPr>
              <a:picLocks noChangeAspect="1"/>
            </p:cNvPicPr>
            <p:nvPr userDrawn="1"/>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504855" y="-6051310"/>
              <a:ext cx="576000" cy="576000"/>
            </a:xfrm>
            <a:prstGeom prst="rect">
              <a:avLst/>
            </a:prstGeom>
          </p:spPr>
        </p:pic>
        <p:pic>
          <p:nvPicPr>
            <p:cNvPr id="231" name="图形 230" descr="试管">
              <a:extLst>
                <a:ext uri="{FF2B5EF4-FFF2-40B4-BE49-F238E27FC236}">
                  <a16:creationId xmlns:a16="http://schemas.microsoft.com/office/drawing/2014/main" id="{42DE2129-33A1-47A2-83E5-1EB0241010A2}"/>
                </a:ext>
              </a:extLst>
            </p:cNvPr>
            <p:cNvPicPr>
              <a:picLocks noChangeAspect="1"/>
            </p:cNvPicPr>
            <p:nvPr userDrawn="1"/>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7367163" y="-6051310"/>
              <a:ext cx="576000" cy="576000"/>
            </a:xfrm>
            <a:prstGeom prst="rect">
              <a:avLst/>
            </a:prstGeom>
          </p:spPr>
        </p:pic>
        <p:pic>
          <p:nvPicPr>
            <p:cNvPr id="232" name="图形 231" descr="烧杯">
              <a:extLst>
                <a:ext uri="{FF2B5EF4-FFF2-40B4-BE49-F238E27FC236}">
                  <a16:creationId xmlns:a16="http://schemas.microsoft.com/office/drawing/2014/main" id="{C7FFCF10-60B6-4DE0-BA8A-54B6B0ADDB49}"/>
                </a:ext>
              </a:extLst>
            </p:cNvPr>
            <p:cNvPicPr>
              <a:picLocks noChangeAspect="1"/>
            </p:cNvPicPr>
            <p:nvPr userDrawn="1"/>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091775" y="-6051310"/>
              <a:ext cx="576000" cy="576000"/>
            </a:xfrm>
            <a:prstGeom prst="rect">
              <a:avLst/>
            </a:prstGeom>
          </p:spPr>
        </p:pic>
        <p:pic>
          <p:nvPicPr>
            <p:cNvPr id="233" name="图形 232" descr="背包">
              <a:extLst>
                <a:ext uri="{FF2B5EF4-FFF2-40B4-BE49-F238E27FC236}">
                  <a16:creationId xmlns:a16="http://schemas.microsoft.com/office/drawing/2014/main" id="{F5F29CE0-0097-44B1-B45D-6FD15F16B4D6}"/>
                </a:ext>
              </a:extLst>
            </p:cNvPr>
            <p:cNvPicPr>
              <a:picLocks noChangeAspect="1"/>
            </p:cNvPicPr>
            <p:nvPr userDrawn="1"/>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8229471" y="-6051310"/>
              <a:ext cx="576000" cy="576000"/>
            </a:xfrm>
            <a:prstGeom prst="rect">
              <a:avLst/>
            </a:prstGeom>
          </p:spPr>
        </p:pic>
        <p:pic>
          <p:nvPicPr>
            <p:cNvPr id="234" name="图形 233" descr="书籍">
              <a:extLst>
                <a:ext uri="{FF2B5EF4-FFF2-40B4-BE49-F238E27FC236}">
                  <a16:creationId xmlns:a16="http://schemas.microsoft.com/office/drawing/2014/main" id="{06048ACA-3A53-4BBF-BE27-85EBFA8A0DDC}"/>
                </a:ext>
              </a:extLst>
            </p:cNvPr>
            <p:cNvPicPr>
              <a:picLocks noChangeAspect="1"/>
            </p:cNvPicPr>
            <p:nvPr userDrawn="1"/>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55917" y="-5127955"/>
              <a:ext cx="576000" cy="576000"/>
            </a:xfrm>
            <a:prstGeom prst="rect">
              <a:avLst/>
            </a:prstGeom>
          </p:spPr>
        </p:pic>
        <p:pic>
          <p:nvPicPr>
            <p:cNvPr id="235" name="图形 234" descr="剪刀">
              <a:extLst>
                <a:ext uri="{FF2B5EF4-FFF2-40B4-BE49-F238E27FC236}">
                  <a16:creationId xmlns:a16="http://schemas.microsoft.com/office/drawing/2014/main" id="{43C7DEBB-93B1-42FF-9F05-7A5D032BF70B}"/>
                </a:ext>
              </a:extLst>
            </p:cNvPr>
            <p:cNvPicPr>
              <a:picLocks noChangeAspect="1"/>
            </p:cNvPicPr>
            <p:nvPr userDrawn="1"/>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8699" y="-5127955"/>
              <a:ext cx="576000" cy="576000"/>
            </a:xfrm>
            <a:prstGeom prst="rect">
              <a:avLst/>
            </a:prstGeom>
          </p:spPr>
        </p:pic>
        <p:pic>
          <p:nvPicPr>
            <p:cNvPr id="236" name="图形 235" descr="教室">
              <a:extLst>
                <a:ext uri="{FF2B5EF4-FFF2-40B4-BE49-F238E27FC236}">
                  <a16:creationId xmlns:a16="http://schemas.microsoft.com/office/drawing/2014/main" id="{C4887923-AC35-4721-98D6-34E09B0C5F28}"/>
                </a:ext>
              </a:extLst>
            </p:cNvPr>
            <p:cNvPicPr>
              <a:picLocks noChangeAspect="1"/>
            </p:cNvPicPr>
            <p:nvPr userDrawn="1"/>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331007" y="-5127955"/>
              <a:ext cx="576000" cy="576000"/>
            </a:xfrm>
            <a:prstGeom prst="rect">
              <a:avLst/>
            </a:prstGeom>
          </p:spPr>
        </p:pic>
        <p:pic>
          <p:nvPicPr>
            <p:cNvPr id="237" name="图形 236" descr="Web 设计">
              <a:extLst>
                <a:ext uri="{FF2B5EF4-FFF2-40B4-BE49-F238E27FC236}">
                  <a16:creationId xmlns:a16="http://schemas.microsoft.com/office/drawing/2014/main" id="{9B71E14A-4946-41EF-87E4-2B6FAE6A784A}"/>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193315" y="-5127955"/>
              <a:ext cx="576000" cy="576000"/>
            </a:xfrm>
            <a:prstGeom prst="rect">
              <a:avLst/>
            </a:prstGeom>
          </p:spPr>
        </p:pic>
        <p:pic>
          <p:nvPicPr>
            <p:cNvPr id="238" name="图形 237" descr="Wi Fi">
              <a:extLst>
                <a:ext uri="{FF2B5EF4-FFF2-40B4-BE49-F238E27FC236}">
                  <a16:creationId xmlns:a16="http://schemas.microsoft.com/office/drawing/2014/main" id="{57D83017-04E6-4E28-A427-916561F6CC4C}"/>
                </a:ext>
              </a:extLst>
            </p:cNvPr>
            <p:cNvPicPr>
              <a:picLocks noChangeAspect="1"/>
            </p:cNvPicPr>
            <p:nvPr userDrawn="1"/>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3055623" y="-5127955"/>
              <a:ext cx="576000" cy="576000"/>
            </a:xfrm>
            <a:prstGeom prst="rect">
              <a:avLst/>
            </a:prstGeom>
          </p:spPr>
        </p:pic>
        <p:pic>
          <p:nvPicPr>
            <p:cNvPr id="239" name="图形 238" descr="无线">
              <a:extLst>
                <a:ext uri="{FF2B5EF4-FFF2-40B4-BE49-F238E27FC236}">
                  <a16:creationId xmlns:a16="http://schemas.microsoft.com/office/drawing/2014/main" id="{F8CB1ED3-582D-41DC-A894-4EDDCE465D38}"/>
                </a:ext>
              </a:extLst>
            </p:cNvPr>
            <p:cNvPicPr>
              <a:picLocks noChangeAspect="1"/>
            </p:cNvPicPr>
            <p:nvPr userDrawn="1"/>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917931" y="-5127955"/>
              <a:ext cx="576000" cy="576000"/>
            </a:xfrm>
            <a:prstGeom prst="rect">
              <a:avLst/>
            </a:prstGeom>
          </p:spPr>
        </p:pic>
        <p:pic>
          <p:nvPicPr>
            <p:cNvPr id="240" name="图形 239" descr="成交量">
              <a:extLst>
                <a:ext uri="{FF2B5EF4-FFF2-40B4-BE49-F238E27FC236}">
                  <a16:creationId xmlns:a16="http://schemas.microsoft.com/office/drawing/2014/main" id="{752B1B7B-365B-4A55-BAA6-F012856FB398}"/>
                </a:ext>
              </a:extLst>
            </p:cNvPr>
            <p:cNvPicPr>
              <a:picLocks noChangeAspect="1"/>
            </p:cNvPicPr>
            <p:nvPr userDrawn="1"/>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4780239" y="-5127955"/>
              <a:ext cx="576000" cy="576000"/>
            </a:xfrm>
            <a:prstGeom prst="rect">
              <a:avLst/>
            </a:prstGeom>
          </p:spPr>
        </p:pic>
        <p:pic>
          <p:nvPicPr>
            <p:cNvPr id="241" name="图形 240" descr="公文包">
              <a:extLst>
                <a:ext uri="{FF2B5EF4-FFF2-40B4-BE49-F238E27FC236}">
                  <a16:creationId xmlns:a16="http://schemas.microsoft.com/office/drawing/2014/main" id="{8242D71F-0792-44AC-B934-6051EB708337}"/>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642547" y="-5127955"/>
              <a:ext cx="576000" cy="576000"/>
            </a:xfrm>
            <a:prstGeom prst="rect">
              <a:avLst/>
            </a:prstGeom>
          </p:spPr>
        </p:pic>
        <p:pic>
          <p:nvPicPr>
            <p:cNvPr id="242" name="图形 241" descr="地球仪美洲">
              <a:extLst>
                <a:ext uri="{FF2B5EF4-FFF2-40B4-BE49-F238E27FC236}">
                  <a16:creationId xmlns:a16="http://schemas.microsoft.com/office/drawing/2014/main" id="{EFBFC526-BA7E-4A7B-84DD-334596021292}"/>
                </a:ext>
              </a:extLst>
            </p:cNvPr>
            <p:cNvPicPr>
              <a:picLocks noChangeAspect="1"/>
            </p:cNvPicPr>
            <p:nvPr userDrawn="1"/>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7367163" y="-5127955"/>
              <a:ext cx="576000" cy="576000"/>
            </a:xfrm>
            <a:prstGeom prst="rect">
              <a:avLst/>
            </a:prstGeom>
          </p:spPr>
        </p:pic>
        <p:pic>
          <p:nvPicPr>
            <p:cNvPr id="243" name="图形 242" descr="地球仪非洲和欧洲">
              <a:extLst>
                <a:ext uri="{FF2B5EF4-FFF2-40B4-BE49-F238E27FC236}">
                  <a16:creationId xmlns:a16="http://schemas.microsoft.com/office/drawing/2014/main" id="{98E319E1-F90E-4B0A-B916-51B3B3A332A8}"/>
                </a:ext>
              </a:extLst>
            </p:cNvPr>
            <p:cNvPicPr>
              <a:picLocks noChangeAspect="1"/>
            </p:cNvPicPr>
            <p:nvPr userDrawn="1"/>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9091775" y="-5127955"/>
              <a:ext cx="576000" cy="576000"/>
            </a:xfrm>
            <a:prstGeom prst="rect">
              <a:avLst/>
            </a:prstGeom>
          </p:spPr>
        </p:pic>
        <p:pic>
          <p:nvPicPr>
            <p:cNvPr id="244" name="图形 243" descr="标记">
              <a:extLst>
                <a:ext uri="{FF2B5EF4-FFF2-40B4-BE49-F238E27FC236}">
                  <a16:creationId xmlns:a16="http://schemas.microsoft.com/office/drawing/2014/main" id="{7AA0C889-C918-4801-BA3E-43BA732C14CD}"/>
                </a:ext>
              </a:extLst>
            </p:cNvPr>
            <p:cNvPicPr>
              <a:picLocks noChangeAspect="1"/>
            </p:cNvPicPr>
            <p:nvPr userDrawn="1"/>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229471" y="-5127955"/>
              <a:ext cx="576000" cy="576000"/>
            </a:xfrm>
            <a:prstGeom prst="rect">
              <a:avLst/>
            </a:prstGeom>
          </p:spPr>
        </p:pic>
        <p:pic>
          <p:nvPicPr>
            <p:cNvPr id="245" name="图形 244" descr="带标记的地图">
              <a:extLst>
                <a:ext uri="{FF2B5EF4-FFF2-40B4-BE49-F238E27FC236}">
                  <a16:creationId xmlns:a16="http://schemas.microsoft.com/office/drawing/2014/main" id="{569BF8A9-3222-45B9-BCA2-9F470D76DF26}"/>
                </a:ext>
              </a:extLst>
            </p:cNvPr>
            <p:cNvPicPr>
              <a:picLocks noChangeAspect="1"/>
            </p:cNvPicPr>
            <p:nvPr userDrawn="1"/>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6504855" y="-5127955"/>
              <a:ext cx="576000" cy="576000"/>
            </a:xfrm>
            <a:prstGeom prst="rect">
              <a:avLst/>
            </a:prstGeom>
          </p:spPr>
        </p:pic>
        <p:pic>
          <p:nvPicPr>
            <p:cNvPr id="246" name="图形 245" descr="高音谱号">
              <a:extLst>
                <a:ext uri="{FF2B5EF4-FFF2-40B4-BE49-F238E27FC236}">
                  <a16:creationId xmlns:a16="http://schemas.microsoft.com/office/drawing/2014/main" id="{712E7596-11EB-444B-8B3D-C3A61B3A6A60}"/>
                </a:ext>
              </a:extLst>
            </p:cNvPr>
            <p:cNvPicPr>
              <a:picLocks noChangeAspect="1"/>
            </p:cNvPicPr>
            <p:nvPr userDrawn="1"/>
          </p:nvPicPr>
          <p:blipFill>
            <a:blip r:embed="rId101">
              <a:extLst>
                <a:ext uri="{28A0092B-C50C-407E-A947-70E740481C1C}">
                  <a14:useLocalDpi xmlns:a14="http://schemas.microsoft.com/office/drawing/2010/main" val="0"/>
                </a:ext>
                <a:ext uri="{96DAC541-7B7A-43D3-8B79-37D633B846F1}">
                  <asvg:svgBlip xmlns:asvg="http://schemas.microsoft.com/office/drawing/2016/SVG/main" r:embed="rId102"/>
                </a:ext>
              </a:extLst>
            </a:blip>
            <a:stretch>
              <a:fillRect/>
            </a:stretch>
          </p:blipFill>
          <p:spPr>
            <a:xfrm>
              <a:off x="468699" y="-6051310"/>
              <a:ext cx="576000" cy="576000"/>
            </a:xfrm>
            <a:prstGeom prst="rect">
              <a:avLst/>
            </a:prstGeom>
          </p:spPr>
        </p:pic>
        <p:pic>
          <p:nvPicPr>
            <p:cNvPr id="247" name="图形 246" descr="音乐笔记">
              <a:extLst>
                <a:ext uri="{FF2B5EF4-FFF2-40B4-BE49-F238E27FC236}">
                  <a16:creationId xmlns:a16="http://schemas.microsoft.com/office/drawing/2014/main" id="{D0C7A099-52AD-4BB9-AE53-D56B6CB0C259}"/>
                </a:ext>
              </a:extLst>
            </p:cNvPr>
            <p:cNvPicPr>
              <a:picLocks noChangeAspect="1"/>
            </p:cNvPicPr>
            <p:nvPr userDrawn="1"/>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393609" y="-5127955"/>
              <a:ext cx="576000" cy="576000"/>
            </a:xfrm>
            <a:prstGeom prst="rect">
              <a:avLst/>
            </a:prstGeom>
          </p:spPr>
        </p:pic>
        <p:pic>
          <p:nvPicPr>
            <p:cNvPr id="248" name="图形 247" descr="音乐">
              <a:extLst>
                <a:ext uri="{FF2B5EF4-FFF2-40B4-BE49-F238E27FC236}">
                  <a16:creationId xmlns:a16="http://schemas.microsoft.com/office/drawing/2014/main" id="{7D666179-D24E-4A06-8D69-AB4A8D1F881B}"/>
                </a:ext>
              </a:extLst>
            </p:cNvPr>
            <p:cNvPicPr>
              <a:picLocks noChangeAspect="1"/>
            </p:cNvPicPr>
            <p:nvPr userDrawn="1"/>
          </p:nvPicPr>
          <p:blipFill>
            <a:blip r:embed="rId105">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a:off x="-1255917" y="-3051466"/>
              <a:ext cx="576000" cy="576000"/>
            </a:xfrm>
            <a:prstGeom prst="rect">
              <a:avLst/>
            </a:prstGeom>
          </p:spPr>
        </p:pic>
        <p:pic>
          <p:nvPicPr>
            <p:cNvPr id="249" name="图形 248" descr="摄像机">
              <a:extLst>
                <a:ext uri="{FF2B5EF4-FFF2-40B4-BE49-F238E27FC236}">
                  <a16:creationId xmlns:a16="http://schemas.microsoft.com/office/drawing/2014/main" id="{FDB952A3-0289-45E1-A5DA-5158C267A5CD}"/>
                </a:ext>
              </a:extLst>
            </p:cNvPr>
            <p:cNvPicPr>
              <a:picLocks noChangeAspect="1"/>
            </p:cNvPicPr>
            <p:nvPr userDrawn="1"/>
          </p:nvPicPr>
          <p:blipFill>
            <a:blip r:embed="rId107">
              <a:extLst>
                <a:ext uri="{28A0092B-C50C-407E-A947-70E740481C1C}">
                  <a14:useLocalDpi xmlns:a14="http://schemas.microsoft.com/office/drawing/2010/main" val="0"/>
                </a:ext>
                <a:ext uri="{96DAC541-7B7A-43D3-8B79-37D633B846F1}">
                  <asvg:svgBlip xmlns:asvg="http://schemas.microsoft.com/office/drawing/2016/SVG/main" r:embed="rId108"/>
                </a:ext>
              </a:extLst>
            </a:blip>
            <a:stretch>
              <a:fillRect/>
            </a:stretch>
          </p:blipFill>
          <p:spPr>
            <a:xfrm>
              <a:off x="9091775" y="-3051466"/>
              <a:ext cx="576000" cy="576000"/>
            </a:xfrm>
            <a:prstGeom prst="rect">
              <a:avLst/>
            </a:prstGeom>
          </p:spPr>
        </p:pic>
        <p:pic>
          <p:nvPicPr>
            <p:cNvPr id="250" name="图形 249" descr="小提琴">
              <a:extLst>
                <a:ext uri="{FF2B5EF4-FFF2-40B4-BE49-F238E27FC236}">
                  <a16:creationId xmlns:a16="http://schemas.microsoft.com/office/drawing/2014/main" id="{B603A4DB-AD40-4090-8CE7-4AB0E8F0B46A}"/>
                </a:ext>
              </a:extLst>
            </p:cNvPr>
            <p:cNvPicPr>
              <a:picLocks noChangeAspect="1"/>
            </p:cNvPicPr>
            <p:nvPr userDrawn="1"/>
          </p:nvPicPr>
          <p:blipFill>
            <a:blip r:embed="rId109">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393609" y="-3051466"/>
              <a:ext cx="576000" cy="576000"/>
            </a:xfrm>
            <a:prstGeom prst="rect">
              <a:avLst/>
            </a:prstGeom>
          </p:spPr>
        </p:pic>
        <p:pic>
          <p:nvPicPr>
            <p:cNvPr id="251" name="图形 250" descr="骑自行车">
              <a:extLst>
                <a:ext uri="{FF2B5EF4-FFF2-40B4-BE49-F238E27FC236}">
                  <a16:creationId xmlns:a16="http://schemas.microsoft.com/office/drawing/2014/main" id="{D8E820D6-6FED-4245-B10C-401A4AA62B8B}"/>
                </a:ext>
              </a:extLst>
            </p:cNvPr>
            <p:cNvPicPr>
              <a:picLocks noChangeAspect="1"/>
            </p:cNvPicPr>
            <p:nvPr userDrawn="1"/>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468699" y="-3051466"/>
              <a:ext cx="576000" cy="576000"/>
            </a:xfrm>
            <a:prstGeom prst="rect">
              <a:avLst/>
            </a:prstGeom>
          </p:spPr>
        </p:pic>
        <p:pic>
          <p:nvPicPr>
            <p:cNvPr id="252" name="图形 251" descr="篮球">
              <a:extLst>
                <a:ext uri="{FF2B5EF4-FFF2-40B4-BE49-F238E27FC236}">
                  <a16:creationId xmlns:a16="http://schemas.microsoft.com/office/drawing/2014/main" id="{F54D1B21-0178-4BCB-9375-E04DA336F852}"/>
                </a:ext>
              </a:extLst>
            </p:cNvPr>
            <p:cNvPicPr>
              <a:picLocks noChangeAspect="1"/>
            </p:cNvPicPr>
            <p:nvPr userDrawn="1"/>
          </p:nvPicPr>
          <p:blipFill>
            <a:blip r:embed="rId113">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1331007" y="-3051466"/>
              <a:ext cx="576000" cy="576000"/>
            </a:xfrm>
            <a:prstGeom prst="rect">
              <a:avLst/>
            </a:prstGeom>
          </p:spPr>
        </p:pic>
        <p:pic>
          <p:nvPicPr>
            <p:cNvPr id="253" name="图形 252" descr="足球">
              <a:extLst>
                <a:ext uri="{FF2B5EF4-FFF2-40B4-BE49-F238E27FC236}">
                  <a16:creationId xmlns:a16="http://schemas.microsoft.com/office/drawing/2014/main" id="{F6232F70-6C3C-40D8-9D67-129908C817CA}"/>
                </a:ext>
              </a:extLst>
            </p:cNvPr>
            <p:cNvPicPr>
              <a:picLocks noChangeAspect="1"/>
            </p:cNvPicPr>
            <p:nvPr userDrawn="1"/>
          </p:nvPicPr>
          <p:blipFill>
            <a:blip r:embed="rId115">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2193315" y="-3051466"/>
              <a:ext cx="576000" cy="576000"/>
            </a:xfrm>
            <a:prstGeom prst="rect">
              <a:avLst/>
            </a:prstGeom>
          </p:spPr>
        </p:pic>
        <p:pic>
          <p:nvPicPr>
            <p:cNvPr id="254" name="图形 253" descr="办公室职员">
              <a:extLst>
                <a:ext uri="{FF2B5EF4-FFF2-40B4-BE49-F238E27FC236}">
                  <a16:creationId xmlns:a16="http://schemas.microsoft.com/office/drawing/2014/main" id="{594A4DCF-2423-42CE-9A0F-DE8483E26582}"/>
                </a:ext>
              </a:extLst>
            </p:cNvPr>
            <p:cNvPicPr>
              <a:picLocks noChangeAspect="1"/>
            </p:cNvPicPr>
            <p:nvPr userDrawn="1"/>
          </p:nvPicPr>
          <p:blipFill>
            <a:blip r:embed="rId117">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3055623" y="-3051466"/>
              <a:ext cx="576000" cy="576000"/>
            </a:xfrm>
            <a:prstGeom prst="rect">
              <a:avLst/>
            </a:prstGeom>
          </p:spPr>
        </p:pic>
        <p:pic>
          <p:nvPicPr>
            <p:cNvPr id="255" name="图形 254" descr="教授">
              <a:extLst>
                <a:ext uri="{FF2B5EF4-FFF2-40B4-BE49-F238E27FC236}">
                  <a16:creationId xmlns:a16="http://schemas.microsoft.com/office/drawing/2014/main" id="{80B7C4DC-824B-4CB1-8864-87ABCE974FA9}"/>
                </a:ext>
              </a:extLst>
            </p:cNvPr>
            <p:cNvPicPr>
              <a:picLocks noChangeAspect="1"/>
            </p:cNvPicPr>
            <p:nvPr userDrawn="1"/>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3917931" y="-3051466"/>
              <a:ext cx="576000" cy="576000"/>
            </a:xfrm>
            <a:prstGeom prst="rect">
              <a:avLst/>
            </a:prstGeom>
          </p:spPr>
        </p:pic>
        <p:pic>
          <p:nvPicPr>
            <p:cNvPr id="256" name="图形 255" descr="吉他">
              <a:extLst>
                <a:ext uri="{FF2B5EF4-FFF2-40B4-BE49-F238E27FC236}">
                  <a16:creationId xmlns:a16="http://schemas.microsoft.com/office/drawing/2014/main" id="{A73CC406-F864-4AC4-8EA5-2DCD71F0D13F}"/>
                </a:ext>
              </a:extLst>
            </p:cNvPr>
            <p:cNvPicPr>
              <a:picLocks noChangeAspect="1"/>
            </p:cNvPicPr>
            <p:nvPr userDrawn="1"/>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4780239" y="-3051466"/>
              <a:ext cx="576000" cy="576000"/>
            </a:xfrm>
            <a:prstGeom prst="rect">
              <a:avLst/>
            </a:prstGeom>
          </p:spPr>
        </p:pic>
        <p:pic>
          <p:nvPicPr>
            <p:cNvPr id="257" name="图形 256" descr="搏动的心">
              <a:extLst>
                <a:ext uri="{FF2B5EF4-FFF2-40B4-BE49-F238E27FC236}">
                  <a16:creationId xmlns:a16="http://schemas.microsoft.com/office/drawing/2014/main" id="{0F59B02D-9137-4151-BEE5-81BB03BF0FB5}"/>
                </a:ext>
              </a:extLst>
            </p:cNvPr>
            <p:cNvPicPr>
              <a:picLocks noChangeAspect="1"/>
            </p:cNvPicPr>
            <p:nvPr userDrawn="1"/>
          </p:nvPicPr>
          <p:blipFill>
            <a:blip r:embed="rId123">
              <a:extLst>
                <a:ext uri="{28A0092B-C50C-407E-A947-70E740481C1C}">
                  <a14:useLocalDpi xmlns:a14="http://schemas.microsoft.com/office/drawing/2010/main" val="0"/>
                </a:ext>
                <a:ext uri="{96DAC541-7B7A-43D3-8B79-37D633B846F1}">
                  <asvg:svgBlip xmlns:asvg="http://schemas.microsoft.com/office/drawing/2016/SVG/main" r:embed="rId124"/>
                </a:ext>
              </a:extLst>
            </a:blip>
            <a:stretch>
              <a:fillRect/>
            </a:stretch>
          </p:blipFill>
          <p:spPr>
            <a:xfrm>
              <a:off x="5642547" y="-3051466"/>
              <a:ext cx="576000" cy="576000"/>
            </a:xfrm>
            <a:prstGeom prst="rect">
              <a:avLst/>
            </a:prstGeom>
          </p:spPr>
        </p:pic>
        <p:pic>
          <p:nvPicPr>
            <p:cNvPr id="258" name="图形 257" descr="握手">
              <a:extLst>
                <a:ext uri="{FF2B5EF4-FFF2-40B4-BE49-F238E27FC236}">
                  <a16:creationId xmlns:a16="http://schemas.microsoft.com/office/drawing/2014/main" id="{31DB2B44-91E0-4C16-A292-3E3AD855C979}"/>
                </a:ext>
              </a:extLst>
            </p:cNvPr>
            <p:cNvPicPr>
              <a:picLocks noChangeAspect="1"/>
            </p:cNvPicPr>
            <p:nvPr userDrawn="1"/>
          </p:nvPicPr>
          <p:blipFill>
            <a:blip r:embed="rId125">
              <a:extLst>
                <a:ext uri="{28A0092B-C50C-407E-A947-70E740481C1C}">
                  <a14:useLocalDpi xmlns:a14="http://schemas.microsoft.com/office/drawing/2010/main" val="0"/>
                </a:ext>
                <a:ext uri="{96DAC541-7B7A-43D3-8B79-37D633B846F1}">
                  <asvg:svgBlip xmlns:asvg="http://schemas.microsoft.com/office/drawing/2016/SVG/main" r:embed="rId126"/>
                </a:ext>
              </a:extLst>
            </a:blip>
            <a:stretch>
              <a:fillRect/>
            </a:stretch>
          </p:blipFill>
          <p:spPr>
            <a:xfrm>
              <a:off x="6504855" y="-3051466"/>
              <a:ext cx="576000" cy="576000"/>
            </a:xfrm>
            <a:prstGeom prst="rect">
              <a:avLst/>
            </a:prstGeom>
          </p:spPr>
        </p:pic>
        <p:pic>
          <p:nvPicPr>
            <p:cNvPr id="259" name="图形 258" descr="会议室">
              <a:extLst>
                <a:ext uri="{FF2B5EF4-FFF2-40B4-BE49-F238E27FC236}">
                  <a16:creationId xmlns:a16="http://schemas.microsoft.com/office/drawing/2014/main" id="{750CEEC9-77CC-498F-A8EF-26FF5E3270BB}"/>
                </a:ext>
              </a:extLst>
            </p:cNvPr>
            <p:cNvPicPr>
              <a:picLocks noChangeAspect="1"/>
            </p:cNvPicPr>
            <p:nvPr userDrawn="1"/>
          </p:nvPicPr>
          <p:blipFill>
            <a:blip r:embed="rId127">
              <a:extLst>
                <a:ext uri="{28A0092B-C50C-407E-A947-70E740481C1C}">
                  <a14:useLocalDpi xmlns:a14="http://schemas.microsoft.com/office/drawing/2010/main" val="0"/>
                </a:ext>
                <a:ext uri="{96DAC541-7B7A-43D3-8B79-37D633B846F1}">
                  <asvg:svgBlip xmlns:asvg="http://schemas.microsoft.com/office/drawing/2016/SVG/main" r:embed="rId128"/>
                </a:ext>
              </a:extLst>
            </a:blip>
            <a:stretch>
              <a:fillRect/>
            </a:stretch>
          </p:blipFill>
          <p:spPr>
            <a:xfrm>
              <a:off x="7367163" y="-3051466"/>
              <a:ext cx="576000" cy="576000"/>
            </a:xfrm>
            <a:prstGeom prst="rect">
              <a:avLst/>
            </a:prstGeom>
          </p:spPr>
        </p:pic>
        <p:pic>
          <p:nvPicPr>
            <p:cNvPr id="260" name="图形 259" descr="层次结构">
              <a:extLst>
                <a:ext uri="{FF2B5EF4-FFF2-40B4-BE49-F238E27FC236}">
                  <a16:creationId xmlns:a16="http://schemas.microsoft.com/office/drawing/2014/main" id="{CA565347-345A-4176-957B-709A293B9CA0}"/>
                </a:ext>
              </a:extLst>
            </p:cNvPr>
            <p:cNvPicPr>
              <a:picLocks noChangeAspect="1"/>
            </p:cNvPicPr>
            <p:nvPr userDrawn="1"/>
          </p:nvPicPr>
          <p:blipFill>
            <a:blip r:embed="rId129">
              <a:extLst>
                <a:ext uri="{28A0092B-C50C-407E-A947-70E740481C1C}">
                  <a14:useLocalDpi xmlns:a14="http://schemas.microsoft.com/office/drawing/2010/main" val="0"/>
                </a:ext>
                <a:ext uri="{96DAC541-7B7A-43D3-8B79-37D633B846F1}">
                  <asvg:svgBlip xmlns:asvg="http://schemas.microsoft.com/office/drawing/2016/SVG/main" r:embed="rId130"/>
                </a:ext>
              </a:extLst>
            </a:blip>
            <a:stretch>
              <a:fillRect/>
            </a:stretch>
          </p:blipFill>
          <p:spPr>
            <a:xfrm>
              <a:off x="8229471" y="-3051466"/>
              <a:ext cx="576000" cy="576000"/>
            </a:xfrm>
            <a:prstGeom prst="rect">
              <a:avLst/>
            </a:prstGeom>
          </p:spPr>
        </p:pic>
        <p:pic>
          <p:nvPicPr>
            <p:cNvPr id="261" name="图形 260" descr="条形图">
              <a:extLst>
                <a:ext uri="{FF2B5EF4-FFF2-40B4-BE49-F238E27FC236}">
                  <a16:creationId xmlns:a16="http://schemas.microsoft.com/office/drawing/2014/main" id="{110A03F4-18FB-48B3-A1BF-59C8D946303C}"/>
                </a:ext>
              </a:extLst>
            </p:cNvPr>
            <p:cNvPicPr>
              <a:picLocks noChangeAspect="1"/>
            </p:cNvPicPr>
            <p:nvPr userDrawn="1"/>
          </p:nvPicPr>
          <p:blipFill>
            <a:blip r:embed="rId131">
              <a:extLst>
                <a:ext uri="{28A0092B-C50C-407E-A947-70E740481C1C}">
                  <a14:useLocalDpi xmlns:a14="http://schemas.microsoft.com/office/drawing/2010/main" val="0"/>
                </a:ext>
                <a:ext uri="{96DAC541-7B7A-43D3-8B79-37D633B846F1}">
                  <asvg:svgBlip xmlns:asvg="http://schemas.microsoft.com/office/drawing/2016/SVG/main" r:embed="rId132"/>
                </a:ext>
              </a:extLst>
            </a:blip>
            <a:stretch>
              <a:fillRect/>
            </a:stretch>
          </p:blipFill>
          <p:spPr>
            <a:xfrm>
              <a:off x="4780239" y="-7108881"/>
              <a:ext cx="576000" cy="576000"/>
            </a:xfrm>
            <a:prstGeom prst="rect">
              <a:avLst/>
            </a:prstGeom>
          </p:spPr>
        </p:pic>
        <p:pic>
          <p:nvPicPr>
            <p:cNvPr id="262" name="图形 261" descr="灯泡">
              <a:extLst>
                <a:ext uri="{FF2B5EF4-FFF2-40B4-BE49-F238E27FC236}">
                  <a16:creationId xmlns:a16="http://schemas.microsoft.com/office/drawing/2014/main" id="{7EEA6E74-48C2-4410-B198-205F426B87AD}"/>
                </a:ext>
              </a:extLst>
            </p:cNvPr>
            <p:cNvPicPr>
              <a:picLocks noChangeAspect="1"/>
            </p:cNvPicPr>
            <p:nvPr userDrawn="1"/>
          </p:nvPicPr>
          <p:blipFill>
            <a:blip r:embed="rId133">
              <a:extLst>
                <a:ext uri="{28A0092B-C50C-407E-A947-70E740481C1C}">
                  <a14:useLocalDpi xmlns:a14="http://schemas.microsoft.com/office/drawing/2010/main" val="0"/>
                </a:ext>
                <a:ext uri="{96DAC541-7B7A-43D3-8B79-37D633B846F1}">
                  <asvg:svgBlip xmlns:asvg="http://schemas.microsoft.com/office/drawing/2016/SVG/main" r:embed="rId134"/>
                </a:ext>
              </a:extLst>
            </a:blip>
            <a:stretch>
              <a:fillRect/>
            </a:stretch>
          </p:blipFill>
          <p:spPr>
            <a:xfrm>
              <a:off x="-1255917" y="-1936814"/>
              <a:ext cx="576000" cy="576000"/>
            </a:xfrm>
            <a:prstGeom prst="rect">
              <a:avLst/>
            </a:prstGeom>
          </p:spPr>
        </p:pic>
      </p:grpSp>
      <p:sp>
        <p:nvSpPr>
          <p:cNvPr id="192" name="任意多边形: 形状 191">
            <a:extLst>
              <a:ext uri="{FF2B5EF4-FFF2-40B4-BE49-F238E27FC236}">
                <a16:creationId xmlns:a16="http://schemas.microsoft.com/office/drawing/2014/main" id="{738B1330-9E49-46C9-8975-CD02E435B9A0}"/>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alpha val="90000"/>
            </a:schemeClr>
          </a:solidFill>
          <a:ln>
            <a:solidFill>
              <a:schemeClr val="bg1">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209" name="图片占位符 208">
            <a:extLst>
              <a:ext uri="{FF2B5EF4-FFF2-40B4-BE49-F238E27FC236}">
                <a16:creationId xmlns:a16="http://schemas.microsoft.com/office/drawing/2014/main" id="{8B3D9B76-ECE0-4DDF-95DB-B6F348B0E14F}"/>
              </a:ext>
            </a:extLst>
          </p:cNvPr>
          <p:cNvSpPr>
            <a:spLocks noGrp="1"/>
          </p:cNvSpPr>
          <p:nvPr userDrawn="1">
            <p:ph type="pic" sz="quarter" idx="11" hasCustomPrompt="1"/>
          </p:nvPr>
        </p:nvSpPr>
        <p:spPr>
          <a:xfrm>
            <a:off x="0" y="2414690"/>
            <a:ext cx="4855534" cy="2520000"/>
          </a:xfrm>
          <a:custGeom>
            <a:avLst/>
            <a:gdLst>
              <a:gd name="connsiteX0" fmla="*/ 0 w 4855534"/>
              <a:gd name="connsiteY0" fmla="*/ 0 h 2520000"/>
              <a:gd name="connsiteX1" fmla="*/ 4855534 w 4855534"/>
              <a:gd name="connsiteY1" fmla="*/ 0 h 2520000"/>
              <a:gd name="connsiteX2" fmla="*/ 3141102 w 4855534"/>
              <a:gd name="connsiteY2" fmla="*/ 2520000 h 2520000"/>
              <a:gd name="connsiteX3" fmla="*/ 0 w 4855534"/>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4855534" h="2520000">
                <a:moveTo>
                  <a:pt x="0" y="0"/>
                </a:moveTo>
                <a:lnTo>
                  <a:pt x="4855534" y="0"/>
                </a:lnTo>
                <a:lnTo>
                  <a:pt x="3141102" y="2520000"/>
                </a:lnTo>
                <a:lnTo>
                  <a:pt x="0" y="2520000"/>
                </a:lnTo>
                <a:close/>
              </a:path>
            </a:pathLst>
          </a:custGeom>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02" name="任意多边形: 形状 201">
            <a:extLst>
              <a:ext uri="{FF2B5EF4-FFF2-40B4-BE49-F238E27FC236}">
                <a16:creationId xmlns:a16="http://schemas.microsoft.com/office/drawing/2014/main" id="{B8D82508-FDD5-4CC2-916B-158C98C55B6B}"/>
              </a:ext>
            </a:extLst>
          </p:cNvPr>
          <p:cNvSpPr>
            <a:spLocks noChangeAspect="1"/>
          </p:cNvSpPr>
          <p:nvPr userDrawn="1"/>
        </p:nvSpPr>
        <p:spPr>
          <a:xfrm>
            <a:off x="4955753" y="589435"/>
            <a:ext cx="540000" cy="54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204" name="图片 203">
            <a:extLst>
              <a:ext uri="{FF2B5EF4-FFF2-40B4-BE49-F238E27FC236}">
                <a16:creationId xmlns:a16="http://schemas.microsoft.com/office/drawing/2014/main" id="{0758AB83-62B0-4160-AC1C-0520C3835DD9}"/>
              </a:ext>
            </a:extLst>
          </p:cNvPr>
          <p:cNvPicPr>
            <a:picLocks noChangeAspect="1"/>
          </p:cNvPicPr>
          <p:nvPr userDrawn="1"/>
        </p:nvPicPr>
        <p:blipFill rotWithShape="1">
          <a:blip r:embed="rId135">
            <a:extLst>
              <a:ext uri="{BEBA8EAE-BF5A-486C-A8C5-ECC9F3942E4B}">
                <a14:imgProps xmlns:a14="http://schemas.microsoft.com/office/drawing/2010/main">
                  <a14:imgLayer r:embed="rId136">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5585940" y="643435"/>
            <a:ext cx="1617271" cy="432000"/>
          </a:xfrm>
          <a:prstGeom prst="rect">
            <a:avLst/>
          </a:prstGeom>
        </p:spPr>
      </p:pic>
      <p:sp>
        <p:nvSpPr>
          <p:cNvPr id="211" name="图片占位符 210">
            <a:extLst>
              <a:ext uri="{FF2B5EF4-FFF2-40B4-BE49-F238E27FC236}">
                <a16:creationId xmlns:a16="http://schemas.microsoft.com/office/drawing/2014/main" id="{352DDBB7-DA54-4C6D-8CD6-DB3356EBD7FE}"/>
              </a:ext>
            </a:extLst>
          </p:cNvPr>
          <p:cNvSpPr>
            <a:spLocks noGrp="1"/>
          </p:cNvSpPr>
          <p:nvPr userDrawn="1">
            <p:ph type="pic" sz="quarter" idx="12" hasCustomPrompt="1"/>
          </p:nvPr>
        </p:nvSpPr>
        <p:spPr>
          <a:xfrm>
            <a:off x="3238832" y="2414690"/>
            <a:ext cx="5713200" cy="2520000"/>
          </a:xfrm>
          <a:custGeom>
            <a:avLst/>
            <a:gdLst>
              <a:gd name="connsiteX0" fmla="*/ 1713864 w 5713200"/>
              <a:gd name="connsiteY0" fmla="*/ 0 h 2520000"/>
              <a:gd name="connsiteX1" fmla="*/ 5713200 w 5713200"/>
              <a:gd name="connsiteY1" fmla="*/ 0 h 2520000"/>
              <a:gd name="connsiteX2" fmla="*/ 5713200 w 5713200"/>
              <a:gd name="connsiteY2" fmla="*/ 835 h 2520000"/>
              <a:gd name="connsiteX3" fmla="*/ 3999336 w 5713200"/>
              <a:gd name="connsiteY3" fmla="*/ 2520000 h 2520000"/>
              <a:gd name="connsiteX4" fmla="*/ 0 w 5713200"/>
              <a:gd name="connsiteY4" fmla="*/ 2520000 h 2520000"/>
              <a:gd name="connsiteX5" fmla="*/ 0 w 5713200"/>
              <a:gd name="connsiteY5" fmla="*/ 2519165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3200" h="2520000">
                <a:moveTo>
                  <a:pt x="1713864" y="0"/>
                </a:moveTo>
                <a:lnTo>
                  <a:pt x="5713200" y="0"/>
                </a:lnTo>
                <a:lnTo>
                  <a:pt x="5713200" y="835"/>
                </a:lnTo>
                <a:lnTo>
                  <a:pt x="3999336" y="2520000"/>
                </a:lnTo>
                <a:lnTo>
                  <a:pt x="0" y="2520000"/>
                </a:lnTo>
                <a:lnTo>
                  <a:pt x="0" y="2519165"/>
                </a:lnTo>
                <a:close/>
              </a:path>
            </a:pathLst>
          </a:custGeom>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12" name="图片占位符 211">
            <a:extLst>
              <a:ext uri="{FF2B5EF4-FFF2-40B4-BE49-F238E27FC236}">
                <a16:creationId xmlns:a16="http://schemas.microsoft.com/office/drawing/2014/main" id="{EFC2BD7F-F7A4-4237-AB67-F98A177EE6AE}"/>
              </a:ext>
            </a:extLst>
          </p:cNvPr>
          <p:cNvSpPr>
            <a:spLocks noGrp="1"/>
          </p:cNvSpPr>
          <p:nvPr userDrawn="1">
            <p:ph type="pic" sz="quarter" idx="13" hasCustomPrompt="1"/>
          </p:nvPr>
        </p:nvSpPr>
        <p:spPr>
          <a:xfrm>
            <a:off x="7367692" y="2414690"/>
            <a:ext cx="4824308" cy="2520000"/>
          </a:xfrm>
          <a:custGeom>
            <a:avLst/>
            <a:gdLst>
              <a:gd name="connsiteX0" fmla="*/ 1714432 w 4824308"/>
              <a:gd name="connsiteY0" fmla="*/ 0 h 2520000"/>
              <a:gd name="connsiteX1" fmla="*/ 4824308 w 4824308"/>
              <a:gd name="connsiteY1" fmla="*/ 0 h 2520000"/>
              <a:gd name="connsiteX2" fmla="*/ 4824308 w 4824308"/>
              <a:gd name="connsiteY2" fmla="*/ 2520000 h 2520000"/>
              <a:gd name="connsiteX3" fmla="*/ 0 w 4824308"/>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4824308" h="2520000">
                <a:moveTo>
                  <a:pt x="1714432" y="0"/>
                </a:moveTo>
                <a:lnTo>
                  <a:pt x="4824308" y="0"/>
                </a:lnTo>
                <a:lnTo>
                  <a:pt x="4824308" y="2520000"/>
                </a:lnTo>
                <a:lnTo>
                  <a:pt x="0" y="2520000"/>
                </a:lnTo>
                <a:close/>
              </a:path>
            </a:pathLst>
          </a:custGeom>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Tree>
    <p:extLst>
      <p:ext uri="{BB962C8B-B14F-4D97-AF65-F5344CB8AC3E}">
        <p14:creationId xmlns:p14="http://schemas.microsoft.com/office/powerpoint/2010/main" val="40302789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7" name="图片占位符 4">
            <a:extLst>
              <a:ext uri="{FF2B5EF4-FFF2-40B4-BE49-F238E27FC236}">
                <a16:creationId xmlns:a16="http://schemas.microsoft.com/office/drawing/2014/main" id="{633AA8D3-E014-4140-9875-3EBE7FF2B3C5}"/>
              </a:ext>
            </a:extLst>
          </p:cNvPr>
          <p:cNvSpPr>
            <a:spLocks noGrp="1"/>
          </p:cNvSpPr>
          <p:nvPr>
            <p:ph type="pic" sz="quarter" idx="15"/>
          </p:nvPr>
        </p:nvSpPr>
        <p:spPr>
          <a:xfrm>
            <a:off x="803746" y="1830628"/>
            <a:ext cx="4287441" cy="3363664"/>
          </a:xfrm>
          <a:prstGeom prst="rect">
            <a:avLst/>
          </a:prstGeom>
        </p:spPr>
        <p:txBody>
          <a:bodyPr/>
          <a:lstStyle>
            <a:lvl1pPr marL="0" indent="0" algn="ctr">
              <a:lnSpc>
                <a:spcPct val="200000"/>
              </a:lnSpc>
              <a:buNone/>
              <a:defRPr sz="2400" b="0" i="0">
                <a:latin typeface="Arial" panose="020B0604020202020204" pitchFamily="34" charset="0"/>
              </a:defRPr>
            </a:lvl1pPr>
          </a:lstStyle>
          <a:p>
            <a:endParaRPr lang="en-US" altLang="zh-CN" dirty="0"/>
          </a:p>
          <a:p>
            <a:r>
              <a:rPr lang="zh-CN" altLang="en-US" dirty="0"/>
              <a:t>点击图标一键换图</a:t>
            </a:r>
          </a:p>
        </p:txBody>
      </p:sp>
      <p:sp>
        <p:nvSpPr>
          <p:cNvPr id="16" name="文本框 15">
            <a:extLst>
              <a:ext uri="{FF2B5EF4-FFF2-40B4-BE49-F238E27FC236}">
                <a16:creationId xmlns:a16="http://schemas.microsoft.com/office/drawing/2014/main" id="{6B16D5C5-D57C-4628-9CD8-D7D31DAB8907}"/>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1" name="直接连接符 20">
            <a:extLst>
              <a:ext uri="{FF2B5EF4-FFF2-40B4-BE49-F238E27FC236}">
                <a16:creationId xmlns:a16="http://schemas.microsoft.com/office/drawing/2014/main" id="{7E9126FA-F496-48E0-BF26-CD37C69E74D9}"/>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2FFCF41-E118-4806-9542-C834AC55DBD8}"/>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A444B490-A9F1-4853-AD4F-729D8D51176D}"/>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5" name="椭圆 24">
            <a:extLst>
              <a:ext uri="{FF2B5EF4-FFF2-40B4-BE49-F238E27FC236}">
                <a16:creationId xmlns:a16="http://schemas.microsoft.com/office/drawing/2014/main" id="{2AF71D7E-9778-41DE-98BB-1F7BBC26BB62}"/>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AB874CCC-0A63-4FE7-B1DB-A9C0F3C0071E}"/>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3E748754-DB7D-4CBD-B62C-2859EBCF705E}"/>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D81D83E0-242D-490B-BBCB-4D869C26F2A9}"/>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382405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竖向图片">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7" name="图片占位符 4">
            <a:extLst>
              <a:ext uri="{FF2B5EF4-FFF2-40B4-BE49-F238E27FC236}">
                <a16:creationId xmlns:a16="http://schemas.microsoft.com/office/drawing/2014/main" id="{633AA8D3-E014-4140-9875-3EBE7FF2B3C5}"/>
              </a:ext>
            </a:extLst>
          </p:cNvPr>
          <p:cNvSpPr>
            <a:spLocks noGrp="1"/>
          </p:cNvSpPr>
          <p:nvPr>
            <p:ph type="pic" sz="quarter" idx="15"/>
          </p:nvPr>
        </p:nvSpPr>
        <p:spPr>
          <a:xfrm>
            <a:off x="1397149" y="810001"/>
            <a:ext cx="3086230" cy="5615751"/>
          </a:xfrm>
          <a:prstGeom prst="rect">
            <a:avLst/>
          </a:prstGeom>
          <a:effectLst>
            <a:outerShdw blurRad="254000" sx="101000" sy="101000" algn="ctr" rotWithShape="0">
              <a:prstClr val="black">
                <a:alpha val="20000"/>
              </a:prstClr>
            </a:outerShdw>
          </a:effectLst>
        </p:spPr>
        <p:txBody>
          <a:bodyPr/>
          <a:lstStyle>
            <a:lvl1pPr marL="0" indent="0" algn="ctr">
              <a:lnSpc>
                <a:spcPct val="200000"/>
              </a:lnSpc>
              <a:buNone/>
              <a:defRPr sz="2400" b="0" i="0">
                <a:latin typeface="Arial" panose="020B0604020202020204" pitchFamily="34" charset="0"/>
              </a:defRPr>
            </a:lvl1pPr>
          </a:lstStyle>
          <a:p>
            <a:endParaRPr lang="en-US" altLang="zh-CN" dirty="0"/>
          </a:p>
          <a:p>
            <a:r>
              <a:rPr lang="zh-CN" altLang="en-US" dirty="0"/>
              <a:t>点击图标一键换图</a:t>
            </a:r>
          </a:p>
        </p:txBody>
      </p:sp>
      <p:sp>
        <p:nvSpPr>
          <p:cNvPr id="16" name="文本框 15">
            <a:extLst>
              <a:ext uri="{FF2B5EF4-FFF2-40B4-BE49-F238E27FC236}">
                <a16:creationId xmlns:a16="http://schemas.microsoft.com/office/drawing/2014/main" id="{E6BCDCD5-5ADB-41B8-B761-6178318AC0D2}"/>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1" name="直接连接符 20">
            <a:extLst>
              <a:ext uri="{FF2B5EF4-FFF2-40B4-BE49-F238E27FC236}">
                <a16:creationId xmlns:a16="http://schemas.microsoft.com/office/drawing/2014/main" id="{033B21B7-F553-4724-8D89-D81790FB15FB}"/>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3F050A2-BEFA-4178-B1B1-FD323AE2085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EFCC4482-A439-49B8-A472-67B63C288F9C}"/>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5" name="椭圆 24">
            <a:extLst>
              <a:ext uri="{FF2B5EF4-FFF2-40B4-BE49-F238E27FC236}">
                <a16:creationId xmlns:a16="http://schemas.microsoft.com/office/drawing/2014/main" id="{F565FFFE-4061-4BB4-8129-E7A14488BD39}"/>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9A068923-EA94-4FCF-A01B-1D01C5B99B18}"/>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E5FA9AA0-B027-47BA-91D8-7708A92D7991}"/>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B81E2BF3-3726-4B84-B8EC-DA3E0975DD39}"/>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425873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_横向图片">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1" name="图片占位符 4">
            <a:extLst>
              <a:ext uri="{FF2B5EF4-FFF2-40B4-BE49-F238E27FC236}">
                <a16:creationId xmlns:a16="http://schemas.microsoft.com/office/drawing/2014/main" id="{F5EEE955-F0E4-464E-9C36-5A72C697078D}"/>
              </a:ext>
            </a:extLst>
          </p:cNvPr>
          <p:cNvSpPr>
            <a:spLocks noGrp="1"/>
          </p:cNvSpPr>
          <p:nvPr>
            <p:ph type="pic" sz="quarter" idx="15" hasCustomPrompt="1"/>
          </p:nvPr>
        </p:nvSpPr>
        <p:spPr>
          <a:xfrm>
            <a:off x="1013364" y="1120963"/>
            <a:ext cx="10164072" cy="1655994"/>
          </a:xfrm>
          <a:prstGeom prst="rect">
            <a:avLst/>
          </a:prstGeom>
          <a:effectLst>
            <a:outerShdw blurRad="254000" sx="102000" sy="102000" algn="ctr" rotWithShape="0">
              <a:schemeClr val="tx1">
                <a:lumMod val="75000"/>
                <a:lumOff val="25000"/>
                <a:alpha val="20000"/>
              </a:schemeClr>
            </a:outerShdw>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16" name="文本框 15">
            <a:extLst>
              <a:ext uri="{FF2B5EF4-FFF2-40B4-BE49-F238E27FC236}">
                <a16:creationId xmlns:a16="http://schemas.microsoft.com/office/drawing/2014/main" id="{72EFAAF4-76DE-425E-BF75-A66FB2285E85}"/>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DFE0CA02-BCAC-41DA-A7BB-521915A38D48}"/>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B54EAAC-6570-4BB1-A2A3-640D3F3C9DC7}"/>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B4C67756-6D24-4F9B-AFE8-C2608BBE4D1E}"/>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5AF4BE98-C178-4529-A3D4-B461D23C3D13}"/>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E38AD2EF-1B4D-467D-BB00-4834E80D0195}"/>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03AD8EAF-A27B-4982-BCC3-A0A2AFADDE9A}"/>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1911A59D-65D4-4222-8FE4-594610785690}"/>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3748404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_2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1" name="图片占位符 4">
            <a:extLst>
              <a:ext uri="{FF2B5EF4-FFF2-40B4-BE49-F238E27FC236}">
                <a16:creationId xmlns:a16="http://schemas.microsoft.com/office/drawing/2014/main" id="{F5EEE955-F0E4-464E-9C36-5A72C697078D}"/>
              </a:ext>
            </a:extLst>
          </p:cNvPr>
          <p:cNvSpPr>
            <a:spLocks noGrp="1"/>
          </p:cNvSpPr>
          <p:nvPr>
            <p:ph type="pic" sz="quarter" idx="15" hasCustomPrompt="1"/>
          </p:nvPr>
        </p:nvSpPr>
        <p:spPr>
          <a:xfrm>
            <a:off x="1324646" y="1116854"/>
            <a:ext cx="4735124" cy="2519997"/>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5" name="图片占位符 4">
            <a:extLst>
              <a:ext uri="{FF2B5EF4-FFF2-40B4-BE49-F238E27FC236}">
                <a16:creationId xmlns:a16="http://schemas.microsoft.com/office/drawing/2014/main" id="{8641644C-3171-46B9-AE39-262AF957BDA4}"/>
              </a:ext>
            </a:extLst>
          </p:cNvPr>
          <p:cNvSpPr>
            <a:spLocks noGrp="1"/>
          </p:cNvSpPr>
          <p:nvPr>
            <p:ph type="pic" sz="quarter" idx="16" hasCustomPrompt="1"/>
          </p:nvPr>
        </p:nvSpPr>
        <p:spPr>
          <a:xfrm>
            <a:off x="6060370" y="3636861"/>
            <a:ext cx="4735124" cy="2519997"/>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3" name="文本框 22">
            <a:extLst>
              <a:ext uri="{FF2B5EF4-FFF2-40B4-BE49-F238E27FC236}">
                <a16:creationId xmlns:a16="http://schemas.microsoft.com/office/drawing/2014/main" id="{61AD68B5-E910-411B-887E-B2BD50EC4C4B}"/>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4" name="直接连接符 23">
            <a:extLst>
              <a:ext uri="{FF2B5EF4-FFF2-40B4-BE49-F238E27FC236}">
                <a16:creationId xmlns:a16="http://schemas.microsoft.com/office/drawing/2014/main" id="{FECCF077-F58E-4187-99B8-170C601FDBF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B416FC4-2545-41FE-9818-A2E29AA3AC6D}"/>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0232453-94B3-435F-A3B2-958FF1438EDC}"/>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64737748-49D5-4D2C-954A-37B139A77CB5}"/>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AED90C44-1F25-416F-A177-2247BBFD74D6}"/>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0" name="椭圆 29">
            <a:extLst>
              <a:ext uri="{FF2B5EF4-FFF2-40B4-BE49-F238E27FC236}">
                <a16:creationId xmlns:a16="http://schemas.microsoft.com/office/drawing/2014/main" id="{727379F8-53E5-4FA7-B521-24C06D55787E}"/>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D7B9C2FA-A183-42AC-81BA-80AD9E657923}"/>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577403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_3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1" name="图片占位符 4">
            <a:extLst>
              <a:ext uri="{FF2B5EF4-FFF2-40B4-BE49-F238E27FC236}">
                <a16:creationId xmlns:a16="http://schemas.microsoft.com/office/drawing/2014/main" id="{F5EEE955-F0E4-464E-9C36-5A72C697078D}"/>
              </a:ext>
            </a:extLst>
          </p:cNvPr>
          <p:cNvSpPr>
            <a:spLocks noGrp="1"/>
          </p:cNvSpPr>
          <p:nvPr>
            <p:ph type="pic" sz="quarter" idx="15" hasCustomPrompt="1"/>
          </p:nvPr>
        </p:nvSpPr>
        <p:spPr>
          <a:xfrm>
            <a:off x="818809" y="1830538"/>
            <a:ext cx="3394753" cy="2328279"/>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9" name="图片占位符 4">
            <a:extLst>
              <a:ext uri="{FF2B5EF4-FFF2-40B4-BE49-F238E27FC236}">
                <a16:creationId xmlns:a16="http://schemas.microsoft.com/office/drawing/2014/main" id="{57D0DDF2-98FD-4A69-B2EC-209B69658735}"/>
              </a:ext>
            </a:extLst>
          </p:cNvPr>
          <p:cNvSpPr>
            <a:spLocks noGrp="1"/>
          </p:cNvSpPr>
          <p:nvPr>
            <p:ph type="pic" sz="quarter" idx="18" hasCustomPrompt="1"/>
          </p:nvPr>
        </p:nvSpPr>
        <p:spPr>
          <a:xfrm>
            <a:off x="7978439" y="1830538"/>
            <a:ext cx="3394753" cy="2328279"/>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0" name="图片占位符 4">
            <a:extLst>
              <a:ext uri="{FF2B5EF4-FFF2-40B4-BE49-F238E27FC236}">
                <a16:creationId xmlns:a16="http://schemas.microsoft.com/office/drawing/2014/main" id="{5DF2E037-6A19-4980-820C-FA3C950E5419}"/>
              </a:ext>
            </a:extLst>
          </p:cNvPr>
          <p:cNvSpPr>
            <a:spLocks noGrp="1"/>
          </p:cNvSpPr>
          <p:nvPr>
            <p:ph type="pic" sz="quarter" idx="17" hasCustomPrompt="1"/>
          </p:nvPr>
        </p:nvSpPr>
        <p:spPr>
          <a:xfrm>
            <a:off x="4398624" y="1830538"/>
            <a:ext cx="3394753" cy="2328279"/>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3" name="文本框 22">
            <a:extLst>
              <a:ext uri="{FF2B5EF4-FFF2-40B4-BE49-F238E27FC236}">
                <a16:creationId xmlns:a16="http://schemas.microsoft.com/office/drawing/2014/main" id="{396371FD-47E2-4C01-875B-1C4E112CA20A}"/>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4" name="直接连接符 23">
            <a:extLst>
              <a:ext uri="{FF2B5EF4-FFF2-40B4-BE49-F238E27FC236}">
                <a16:creationId xmlns:a16="http://schemas.microsoft.com/office/drawing/2014/main" id="{D1D193C8-EB78-4907-99BF-8AE2AF28A605}"/>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8E0C67D-2798-44CE-B61B-928515D629C6}"/>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D8802917-53CC-4133-B9A8-C6FE2CF70DA9}"/>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FCD5A209-4529-4CAF-8DE2-0C4848FC9538}"/>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7B91E04B-73C4-4C8D-88D3-60A2F21A08F4}"/>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97302FA9-8E59-4552-A5A2-C08A1BBBE05E}"/>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2" name="椭圆 31">
            <a:extLst>
              <a:ext uri="{FF2B5EF4-FFF2-40B4-BE49-F238E27FC236}">
                <a16:creationId xmlns:a16="http://schemas.microsoft.com/office/drawing/2014/main" id="{48232578-0F9B-49AB-8162-84D2D19C6C5D}"/>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4215723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_3张方形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6" name="图片占位符 25">
            <a:extLst>
              <a:ext uri="{FF2B5EF4-FFF2-40B4-BE49-F238E27FC236}">
                <a16:creationId xmlns:a16="http://schemas.microsoft.com/office/drawing/2014/main" id="{F8EB7A1E-60DF-4B94-A5A7-53C1D67FE296}"/>
              </a:ext>
            </a:extLst>
          </p:cNvPr>
          <p:cNvSpPr>
            <a:spLocks noGrp="1" noChangeAspect="1"/>
          </p:cNvSpPr>
          <p:nvPr>
            <p:ph type="pic" sz="quarter" idx="18" hasCustomPrompt="1"/>
          </p:nvPr>
        </p:nvSpPr>
        <p:spPr>
          <a:xfrm>
            <a:off x="1053749" y="1140726"/>
            <a:ext cx="2847074" cy="2847074"/>
          </a:xfrm>
          <a:custGeom>
            <a:avLst/>
            <a:gdLst>
              <a:gd name="connsiteX0" fmla="*/ 1605874 w 3211748"/>
              <a:gd name="connsiteY0" fmla="*/ 0 h 3211748"/>
              <a:gd name="connsiteX1" fmla="*/ 3211748 w 3211748"/>
              <a:gd name="connsiteY1" fmla="*/ 1605874 h 3211748"/>
              <a:gd name="connsiteX2" fmla="*/ 1605874 w 3211748"/>
              <a:gd name="connsiteY2" fmla="*/ 3211748 h 3211748"/>
              <a:gd name="connsiteX3" fmla="*/ 0 w 3211748"/>
              <a:gd name="connsiteY3" fmla="*/ 1605874 h 3211748"/>
            </a:gdLst>
            <a:ahLst/>
            <a:cxnLst>
              <a:cxn ang="0">
                <a:pos x="connsiteX0" y="connsiteY0"/>
              </a:cxn>
              <a:cxn ang="0">
                <a:pos x="connsiteX1" y="connsiteY1"/>
              </a:cxn>
              <a:cxn ang="0">
                <a:pos x="connsiteX2" y="connsiteY2"/>
              </a:cxn>
              <a:cxn ang="0">
                <a:pos x="connsiteX3" y="connsiteY3"/>
              </a:cxn>
            </a:cxnLst>
            <a:rect l="l" t="t" r="r" b="b"/>
            <a:pathLst>
              <a:path w="3211748" h="3211748">
                <a:moveTo>
                  <a:pt x="1605874" y="0"/>
                </a:moveTo>
                <a:lnTo>
                  <a:pt x="3211748" y="1605874"/>
                </a:lnTo>
                <a:lnTo>
                  <a:pt x="1605874" y="3211748"/>
                </a:lnTo>
                <a:lnTo>
                  <a:pt x="0" y="1605874"/>
                </a:lnTo>
                <a:close/>
              </a:path>
            </a:pathLst>
          </a:custGeom>
          <a:effectLst/>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图片</a:t>
            </a:r>
          </a:p>
        </p:txBody>
      </p:sp>
      <p:sp>
        <p:nvSpPr>
          <p:cNvPr id="29" name="图片占位符 28">
            <a:extLst>
              <a:ext uri="{FF2B5EF4-FFF2-40B4-BE49-F238E27FC236}">
                <a16:creationId xmlns:a16="http://schemas.microsoft.com/office/drawing/2014/main" id="{987EAE44-6DFE-4EFC-99F7-367D1419962F}"/>
              </a:ext>
            </a:extLst>
          </p:cNvPr>
          <p:cNvSpPr>
            <a:spLocks noGrp="1" noChangeAspect="1"/>
          </p:cNvSpPr>
          <p:nvPr>
            <p:ph type="pic" sz="quarter" idx="19" hasCustomPrompt="1"/>
          </p:nvPr>
        </p:nvSpPr>
        <p:spPr>
          <a:xfrm>
            <a:off x="4672463" y="1140726"/>
            <a:ext cx="2847074" cy="2847074"/>
          </a:xfrm>
          <a:custGeom>
            <a:avLst/>
            <a:gdLst>
              <a:gd name="connsiteX0" fmla="*/ 1605874 w 3211748"/>
              <a:gd name="connsiteY0" fmla="*/ 0 h 3211748"/>
              <a:gd name="connsiteX1" fmla="*/ 3211748 w 3211748"/>
              <a:gd name="connsiteY1" fmla="*/ 1605874 h 3211748"/>
              <a:gd name="connsiteX2" fmla="*/ 1605874 w 3211748"/>
              <a:gd name="connsiteY2" fmla="*/ 3211748 h 3211748"/>
              <a:gd name="connsiteX3" fmla="*/ 0 w 3211748"/>
              <a:gd name="connsiteY3" fmla="*/ 1605874 h 3211748"/>
            </a:gdLst>
            <a:ahLst/>
            <a:cxnLst>
              <a:cxn ang="0">
                <a:pos x="connsiteX0" y="connsiteY0"/>
              </a:cxn>
              <a:cxn ang="0">
                <a:pos x="connsiteX1" y="connsiteY1"/>
              </a:cxn>
              <a:cxn ang="0">
                <a:pos x="connsiteX2" y="connsiteY2"/>
              </a:cxn>
              <a:cxn ang="0">
                <a:pos x="connsiteX3" y="connsiteY3"/>
              </a:cxn>
            </a:cxnLst>
            <a:rect l="l" t="t" r="r" b="b"/>
            <a:pathLst>
              <a:path w="3211748" h="3211748">
                <a:moveTo>
                  <a:pt x="1605874" y="0"/>
                </a:moveTo>
                <a:lnTo>
                  <a:pt x="3211748" y="1605874"/>
                </a:lnTo>
                <a:lnTo>
                  <a:pt x="1605874" y="3211748"/>
                </a:lnTo>
                <a:lnTo>
                  <a:pt x="0" y="1605874"/>
                </a:lnTo>
                <a:close/>
              </a:path>
            </a:pathLst>
          </a:custGeom>
          <a:effectLst/>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图片</a:t>
            </a:r>
          </a:p>
        </p:txBody>
      </p:sp>
      <p:sp>
        <p:nvSpPr>
          <p:cNvPr id="30" name="图片占位符 29">
            <a:extLst>
              <a:ext uri="{FF2B5EF4-FFF2-40B4-BE49-F238E27FC236}">
                <a16:creationId xmlns:a16="http://schemas.microsoft.com/office/drawing/2014/main" id="{B60BBB37-49AC-44C9-94DD-B38653EB09EC}"/>
              </a:ext>
            </a:extLst>
          </p:cNvPr>
          <p:cNvSpPr>
            <a:spLocks noGrp="1" noChangeAspect="1"/>
          </p:cNvSpPr>
          <p:nvPr>
            <p:ph type="pic" sz="quarter" idx="20" hasCustomPrompt="1"/>
          </p:nvPr>
        </p:nvSpPr>
        <p:spPr>
          <a:xfrm>
            <a:off x="8291177" y="1140726"/>
            <a:ext cx="2847074" cy="2847074"/>
          </a:xfrm>
          <a:custGeom>
            <a:avLst/>
            <a:gdLst>
              <a:gd name="connsiteX0" fmla="*/ 1605874 w 3211748"/>
              <a:gd name="connsiteY0" fmla="*/ 0 h 3211748"/>
              <a:gd name="connsiteX1" fmla="*/ 3211748 w 3211748"/>
              <a:gd name="connsiteY1" fmla="*/ 1605874 h 3211748"/>
              <a:gd name="connsiteX2" fmla="*/ 1605874 w 3211748"/>
              <a:gd name="connsiteY2" fmla="*/ 3211748 h 3211748"/>
              <a:gd name="connsiteX3" fmla="*/ 0 w 3211748"/>
              <a:gd name="connsiteY3" fmla="*/ 1605874 h 3211748"/>
            </a:gdLst>
            <a:ahLst/>
            <a:cxnLst>
              <a:cxn ang="0">
                <a:pos x="connsiteX0" y="connsiteY0"/>
              </a:cxn>
              <a:cxn ang="0">
                <a:pos x="connsiteX1" y="connsiteY1"/>
              </a:cxn>
              <a:cxn ang="0">
                <a:pos x="connsiteX2" y="connsiteY2"/>
              </a:cxn>
              <a:cxn ang="0">
                <a:pos x="connsiteX3" y="connsiteY3"/>
              </a:cxn>
            </a:cxnLst>
            <a:rect l="l" t="t" r="r" b="b"/>
            <a:pathLst>
              <a:path w="3211748" h="3211748">
                <a:moveTo>
                  <a:pt x="1605874" y="0"/>
                </a:moveTo>
                <a:lnTo>
                  <a:pt x="3211748" y="1605874"/>
                </a:lnTo>
                <a:lnTo>
                  <a:pt x="1605874" y="3211748"/>
                </a:lnTo>
                <a:lnTo>
                  <a:pt x="0" y="1605874"/>
                </a:lnTo>
                <a:close/>
              </a:path>
            </a:pathLst>
          </a:custGeom>
          <a:effectLst/>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图片</a:t>
            </a:r>
          </a:p>
        </p:txBody>
      </p:sp>
      <p:sp>
        <p:nvSpPr>
          <p:cNvPr id="21" name="文本框 20">
            <a:extLst>
              <a:ext uri="{FF2B5EF4-FFF2-40B4-BE49-F238E27FC236}">
                <a16:creationId xmlns:a16="http://schemas.microsoft.com/office/drawing/2014/main" id="{0215FAAC-77B8-4D7B-8E72-FC5863294CFA}"/>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11CADD4D-8737-45AC-8354-1EEC6D5FCFD7}"/>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B5EAB9E-21DE-4B01-89EE-90143B220DCD}"/>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8DB6B586-29F2-41A4-9379-C4E2887A72CB}"/>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CC36B209-09A7-40E9-B2BF-73B0D6C6F781}"/>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F091DDB8-96AA-47F8-B856-34DD2A57F86B}"/>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14E41BD9-8A13-48B4-8D32-0DBB93F4C5FF}"/>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2" name="椭圆 31">
            <a:extLst>
              <a:ext uri="{FF2B5EF4-FFF2-40B4-BE49-F238E27FC236}">
                <a16:creationId xmlns:a16="http://schemas.microsoft.com/office/drawing/2014/main" id="{BEF226E3-725C-40D7-A6F7-47B3B1E8C461}"/>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1161203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_4图表格式">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3" name="图片占位符 4">
            <a:extLst>
              <a:ext uri="{FF2B5EF4-FFF2-40B4-BE49-F238E27FC236}">
                <a16:creationId xmlns:a16="http://schemas.microsoft.com/office/drawing/2014/main" id="{4DDA19D2-821B-4775-B564-08FD73913791}"/>
              </a:ext>
            </a:extLst>
          </p:cNvPr>
          <p:cNvSpPr>
            <a:spLocks noGrp="1"/>
          </p:cNvSpPr>
          <p:nvPr>
            <p:ph type="pic" sz="quarter" idx="15" hasCustomPrompt="1"/>
          </p:nvPr>
        </p:nvSpPr>
        <p:spPr>
          <a:xfrm>
            <a:off x="719401" y="1616200"/>
            <a:ext cx="2687999" cy="2016001"/>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4" name="图片占位符 4">
            <a:extLst>
              <a:ext uri="{FF2B5EF4-FFF2-40B4-BE49-F238E27FC236}">
                <a16:creationId xmlns:a16="http://schemas.microsoft.com/office/drawing/2014/main" id="{C0D7D8F2-B671-4CE7-816D-3D5FF53AE2A3}"/>
              </a:ext>
            </a:extLst>
          </p:cNvPr>
          <p:cNvSpPr>
            <a:spLocks noGrp="1"/>
          </p:cNvSpPr>
          <p:nvPr>
            <p:ph type="pic" sz="quarter" idx="16" hasCustomPrompt="1"/>
          </p:nvPr>
        </p:nvSpPr>
        <p:spPr>
          <a:xfrm>
            <a:off x="3408000" y="3632199"/>
            <a:ext cx="2687999" cy="2016001"/>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5" name="图片占位符 4">
            <a:extLst>
              <a:ext uri="{FF2B5EF4-FFF2-40B4-BE49-F238E27FC236}">
                <a16:creationId xmlns:a16="http://schemas.microsoft.com/office/drawing/2014/main" id="{2D3E7FCE-0706-4E8F-A87E-A4698B03C467}"/>
              </a:ext>
            </a:extLst>
          </p:cNvPr>
          <p:cNvSpPr>
            <a:spLocks noGrp="1"/>
          </p:cNvSpPr>
          <p:nvPr>
            <p:ph type="pic" sz="quarter" idx="17" hasCustomPrompt="1"/>
          </p:nvPr>
        </p:nvSpPr>
        <p:spPr>
          <a:xfrm>
            <a:off x="6096001" y="1616200"/>
            <a:ext cx="2687999" cy="2016001"/>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6" name="图片占位符 4">
            <a:extLst>
              <a:ext uri="{FF2B5EF4-FFF2-40B4-BE49-F238E27FC236}">
                <a16:creationId xmlns:a16="http://schemas.microsoft.com/office/drawing/2014/main" id="{36BDB032-FAD2-4E92-BC8D-0761F3354DA1}"/>
              </a:ext>
            </a:extLst>
          </p:cNvPr>
          <p:cNvSpPr>
            <a:spLocks noGrp="1"/>
          </p:cNvSpPr>
          <p:nvPr>
            <p:ph type="pic" sz="quarter" idx="18" hasCustomPrompt="1"/>
          </p:nvPr>
        </p:nvSpPr>
        <p:spPr>
          <a:xfrm>
            <a:off x="8784600" y="3632199"/>
            <a:ext cx="2687999" cy="2016001"/>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1" name="文本框 20">
            <a:extLst>
              <a:ext uri="{FF2B5EF4-FFF2-40B4-BE49-F238E27FC236}">
                <a16:creationId xmlns:a16="http://schemas.microsoft.com/office/drawing/2014/main" id="{AF630B6A-FC41-4135-946A-0AA46C45C97B}"/>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F528C9FE-175E-4969-85F1-4626B8C22CC0}"/>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C7E95BB-E608-49AE-B357-D511DB3010E9}"/>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1F9CE20-EA17-4EDA-9057-8FF9F37F8829}"/>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C792CC88-2A1E-4303-A2A5-BB5C643A06DB}"/>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C760E19F-F3B9-43EB-8B93-44B737234016}"/>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502C2AD7-136B-43F3-BC5C-E0024E71E5D3}"/>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96AAAF15-EF8A-4FE3-A02B-063EB8707036}"/>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1332776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_4图居中式">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3" name="图片占位符 4">
            <a:extLst>
              <a:ext uri="{FF2B5EF4-FFF2-40B4-BE49-F238E27FC236}">
                <a16:creationId xmlns:a16="http://schemas.microsoft.com/office/drawing/2014/main" id="{235094F6-A393-4CB5-8128-8EBDFABE06AE}"/>
              </a:ext>
            </a:extLst>
          </p:cNvPr>
          <p:cNvSpPr>
            <a:spLocks noGrp="1"/>
          </p:cNvSpPr>
          <p:nvPr>
            <p:ph type="pic" sz="quarter" idx="15" hasCustomPrompt="1"/>
          </p:nvPr>
        </p:nvSpPr>
        <p:spPr>
          <a:xfrm>
            <a:off x="3215400" y="1453759"/>
            <a:ext cx="2880000" cy="1975240"/>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4" name="图片占位符 4">
            <a:extLst>
              <a:ext uri="{FF2B5EF4-FFF2-40B4-BE49-F238E27FC236}">
                <a16:creationId xmlns:a16="http://schemas.microsoft.com/office/drawing/2014/main" id="{8C436E09-38B4-4279-AAF3-C9D8E93607CB}"/>
              </a:ext>
            </a:extLst>
          </p:cNvPr>
          <p:cNvSpPr>
            <a:spLocks noGrp="1"/>
          </p:cNvSpPr>
          <p:nvPr>
            <p:ph type="pic" sz="quarter" idx="16" hasCustomPrompt="1"/>
          </p:nvPr>
        </p:nvSpPr>
        <p:spPr>
          <a:xfrm>
            <a:off x="6096000" y="1453759"/>
            <a:ext cx="2880000" cy="1975240"/>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5" name="图片占位符 4">
            <a:extLst>
              <a:ext uri="{FF2B5EF4-FFF2-40B4-BE49-F238E27FC236}">
                <a16:creationId xmlns:a16="http://schemas.microsoft.com/office/drawing/2014/main" id="{651FC103-6030-47B7-BA60-103E7B82FA83}"/>
              </a:ext>
            </a:extLst>
          </p:cNvPr>
          <p:cNvSpPr>
            <a:spLocks noGrp="1"/>
          </p:cNvSpPr>
          <p:nvPr>
            <p:ph type="pic" sz="quarter" idx="17" hasCustomPrompt="1"/>
          </p:nvPr>
        </p:nvSpPr>
        <p:spPr>
          <a:xfrm>
            <a:off x="3215400" y="3428999"/>
            <a:ext cx="2880000" cy="1975240"/>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6" name="图片占位符 4">
            <a:extLst>
              <a:ext uri="{FF2B5EF4-FFF2-40B4-BE49-F238E27FC236}">
                <a16:creationId xmlns:a16="http://schemas.microsoft.com/office/drawing/2014/main" id="{3C090429-A88B-46C8-BD6A-6FC54794AD6A}"/>
              </a:ext>
            </a:extLst>
          </p:cNvPr>
          <p:cNvSpPr>
            <a:spLocks noGrp="1"/>
          </p:cNvSpPr>
          <p:nvPr>
            <p:ph type="pic" sz="quarter" idx="18" hasCustomPrompt="1"/>
          </p:nvPr>
        </p:nvSpPr>
        <p:spPr>
          <a:xfrm>
            <a:off x="6096000" y="3428999"/>
            <a:ext cx="2880000" cy="1975240"/>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0" name="文本框 29">
            <a:extLst>
              <a:ext uri="{FF2B5EF4-FFF2-40B4-BE49-F238E27FC236}">
                <a16:creationId xmlns:a16="http://schemas.microsoft.com/office/drawing/2014/main" id="{8F9878F9-8DC9-430B-A9B2-727D337E7224}"/>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31" name="直接连接符 30">
            <a:extLst>
              <a:ext uri="{FF2B5EF4-FFF2-40B4-BE49-F238E27FC236}">
                <a16:creationId xmlns:a16="http://schemas.microsoft.com/office/drawing/2014/main" id="{87E8685B-91C0-446F-A627-19BE053FA7A6}"/>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4C5A5D0-3103-44EB-9108-EF6D990530F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65EAC077-2FB0-4743-A6DD-3A1C784A18D5}"/>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8" name="椭圆 37">
            <a:extLst>
              <a:ext uri="{FF2B5EF4-FFF2-40B4-BE49-F238E27FC236}">
                <a16:creationId xmlns:a16="http://schemas.microsoft.com/office/drawing/2014/main" id="{18E301F6-8179-4ADB-A007-ED29FF410B56}"/>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9" name="椭圆 38">
            <a:extLst>
              <a:ext uri="{FF2B5EF4-FFF2-40B4-BE49-F238E27FC236}">
                <a16:creationId xmlns:a16="http://schemas.microsoft.com/office/drawing/2014/main" id="{B8545ECF-E668-42CE-8C3B-3BFCE8B22AE7}"/>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0" name="椭圆 39">
            <a:extLst>
              <a:ext uri="{FF2B5EF4-FFF2-40B4-BE49-F238E27FC236}">
                <a16:creationId xmlns:a16="http://schemas.microsoft.com/office/drawing/2014/main" id="{FBFBE6ED-3D3A-4B97-9884-8BE493B25452}"/>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41" name="椭圆 40">
            <a:extLst>
              <a:ext uri="{FF2B5EF4-FFF2-40B4-BE49-F238E27FC236}">
                <a16:creationId xmlns:a16="http://schemas.microsoft.com/office/drawing/2014/main" id="{53128576-9004-43DC-98C9-4FAA92B8CFFC}"/>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468060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_5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1" name="图片占位符 30">
            <a:extLst>
              <a:ext uri="{FF2B5EF4-FFF2-40B4-BE49-F238E27FC236}">
                <a16:creationId xmlns:a16="http://schemas.microsoft.com/office/drawing/2014/main" id="{32607EE0-5236-4A48-8F17-FD8876A9DB36}"/>
              </a:ext>
            </a:extLst>
          </p:cNvPr>
          <p:cNvSpPr>
            <a:spLocks noGrp="1"/>
          </p:cNvSpPr>
          <p:nvPr>
            <p:ph type="pic" sz="quarter" idx="15"/>
          </p:nvPr>
        </p:nvSpPr>
        <p:spPr>
          <a:xfrm>
            <a:off x="2589039" y="1269522"/>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b="0" i="0" dirty="0">
                <a:latin typeface="Arial" panose="020B0604020202020204" pitchFamily="34" charset="0"/>
              </a:defRPr>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32" name="图片占位符 31">
            <a:extLst>
              <a:ext uri="{FF2B5EF4-FFF2-40B4-BE49-F238E27FC236}">
                <a16:creationId xmlns:a16="http://schemas.microsoft.com/office/drawing/2014/main" id="{19012E86-D5CA-47F9-A1F1-FE8D0D71096F}"/>
              </a:ext>
            </a:extLst>
          </p:cNvPr>
          <p:cNvSpPr>
            <a:spLocks noGrp="1"/>
          </p:cNvSpPr>
          <p:nvPr>
            <p:ph type="pic" sz="quarter" idx="19"/>
          </p:nvPr>
        </p:nvSpPr>
        <p:spPr>
          <a:xfrm>
            <a:off x="4967720" y="1269522"/>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b="0" i="0" dirty="0">
                <a:latin typeface="Arial" panose="020B0604020202020204" pitchFamily="34" charset="0"/>
              </a:defRPr>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37" name="图片占位符 36">
            <a:extLst>
              <a:ext uri="{FF2B5EF4-FFF2-40B4-BE49-F238E27FC236}">
                <a16:creationId xmlns:a16="http://schemas.microsoft.com/office/drawing/2014/main" id="{99C711BF-9236-409E-B6DE-C6E62570404E}"/>
              </a:ext>
            </a:extLst>
          </p:cNvPr>
          <p:cNvSpPr>
            <a:spLocks noGrp="1"/>
          </p:cNvSpPr>
          <p:nvPr>
            <p:ph type="pic" sz="quarter" idx="20"/>
          </p:nvPr>
        </p:nvSpPr>
        <p:spPr>
          <a:xfrm>
            <a:off x="7346401" y="1269522"/>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defRPr lang="zh-CN" altLang="en-US" sz="2400" b="0" i="0" dirty="0">
                <a:latin typeface="Arial" panose="020B0604020202020204" pitchFamily="34" charset="0"/>
              </a:defRPr>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40" name="图片占位符 39">
            <a:extLst>
              <a:ext uri="{FF2B5EF4-FFF2-40B4-BE49-F238E27FC236}">
                <a16:creationId xmlns:a16="http://schemas.microsoft.com/office/drawing/2014/main" id="{60C94F71-989C-48E1-A2EB-58CF49DF2CF0}"/>
              </a:ext>
            </a:extLst>
          </p:cNvPr>
          <p:cNvSpPr>
            <a:spLocks noGrp="1"/>
          </p:cNvSpPr>
          <p:nvPr>
            <p:ph type="pic" sz="quarter" idx="21"/>
          </p:nvPr>
        </p:nvSpPr>
        <p:spPr>
          <a:xfrm>
            <a:off x="3794253" y="3420374"/>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b="0" i="0" dirty="0">
                <a:latin typeface="Arial" panose="020B0604020202020204" pitchFamily="34" charset="0"/>
              </a:defRPr>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41" name="图片占位符 40">
            <a:extLst>
              <a:ext uri="{FF2B5EF4-FFF2-40B4-BE49-F238E27FC236}">
                <a16:creationId xmlns:a16="http://schemas.microsoft.com/office/drawing/2014/main" id="{9D241DFF-656E-4211-A3C7-F97ECFE1B0ED}"/>
              </a:ext>
            </a:extLst>
          </p:cNvPr>
          <p:cNvSpPr>
            <a:spLocks noGrp="1"/>
          </p:cNvSpPr>
          <p:nvPr>
            <p:ph type="pic" sz="quarter" idx="22"/>
          </p:nvPr>
        </p:nvSpPr>
        <p:spPr>
          <a:xfrm>
            <a:off x="6156453" y="3420374"/>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b="0" i="0" dirty="0">
                <a:latin typeface="Arial" panose="020B0604020202020204" pitchFamily="34" charset="0"/>
              </a:defRPr>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21" name="文本框 20">
            <a:extLst>
              <a:ext uri="{FF2B5EF4-FFF2-40B4-BE49-F238E27FC236}">
                <a16:creationId xmlns:a16="http://schemas.microsoft.com/office/drawing/2014/main" id="{EA2F76B8-763B-413A-90F7-26C0FFFDD81C}"/>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DA68BAA7-0BB0-4B20-BF8D-4506B31B74DB}"/>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081D295-FB83-40D0-AA14-1D62BD45F774}"/>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5415CE7B-A4C6-46DC-8785-EC5B0FD7DE00}"/>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B032D08D-220C-4BCC-AA76-8DD672954C3A}"/>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5C65A4E8-529D-48F2-83C8-385E6515CAD3}"/>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7296269C-97E2-4FA1-BB2B-7BB8E03107DB}"/>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E1029E92-3759-499A-9CF7-1FAFDFCF94E4}"/>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3605067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_N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49" name="图片占位符 4">
            <a:extLst>
              <a:ext uri="{FF2B5EF4-FFF2-40B4-BE49-F238E27FC236}">
                <a16:creationId xmlns:a16="http://schemas.microsoft.com/office/drawing/2014/main" id="{E90AB035-86F0-47ED-916A-8A4945AA79DC}"/>
              </a:ext>
            </a:extLst>
          </p:cNvPr>
          <p:cNvSpPr>
            <a:spLocks noGrp="1"/>
          </p:cNvSpPr>
          <p:nvPr>
            <p:ph type="pic" sz="quarter" idx="19" hasCustomPrompt="1"/>
          </p:nvPr>
        </p:nvSpPr>
        <p:spPr>
          <a:xfrm>
            <a:off x="432463" y="1164878"/>
            <a:ext cx="1609200" cy="3204000"/>
          </a:xfrm>
          <a:prstGeom prst="rect">
            <a:avLst/>
          </a:prstGeom>
          <a:ln>
            <a:noFill/>
          </a:ln>
          <a:effectLst>
            <a:outerShdw blurRad="254000" sx="102000" sy="102000" algn="ctr" rotWithShape="0">
              <a:srgbClr val="0000FF">
                <a:alpha val="15000"/>
              </a:srgbClr>
            </a:outerShdw>
          </a:effectLst>
          <a:scene3d>
            <a:camera prst="perspectiveRight">
              <a:rot lat="0" lon="195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53" name="图片占位符 4">
            <a:extLst>
              <a:ext uri="{FF2B5EF4-FFF2-40B4-BE49-F238E27FC236}">
                <a16:creationId xmlns:a16="http://schemas.microsoft.com/office/drawing/2014/main" id="{5151CC51-1F5C-4D2E-88CF-66C87DF53CD3}"/>
              </a:ext>
            </a:extLst>
          </p:cNvPr>
          <p:cNvSpPr>
            <a:spLocks noGrp="1"/>
          </p:cNvSpPr>
          <p:nvPr>
            <p:ph type="pic" sz="quarter" idx="23" hasCustomPrompt="1"/>
          </p:nvPr>
        </p:nvSpPr>
        <p:spPr>
          <a:xfrm>
            <a:off x="10150337" y="1160700"/>
            <a:ext cx="1609200" cy="3204000"/>
          </a:xfrm>
          <a:prstGeom prst="rect">
            <a:avLst/>
          </a:prstGeom>
          <a:ln>
            <a:noFill/>
          </a:ln>
          <a:effectLst>
            <a:outerShdw blurRad="254000" sx="102000" sy="102000" algn="ctr" rotWithShape="0">
              <a:srgbClr val="0000FF">
                <a:alpha val="15000"/>
              </a:srgbClr>
            </a:outerShdw>
          </a:effectLst>
          <a:scene3d>
            <a:camera prst="perspectiveLeft">
              <a:rot lat="0" lon="21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67" name="图片占位符 4">
            <a:extLst>
              <a:ext uri="{FF2B5EF4-FFF2-40B4-BE49-F238E27FC236}">
                <a16:creationId xmlns:a16="http://schemas.microsoft.com/office/drawing/2014/main" id="{3F29E404-E4DA-4393-B880-FB9F9B4C2E08}"/>
              </a:ext>
            </a:extLst>
          </p:cNvPr>
          <p:cNvSpPr>
            <a:spLocks noGrp="1" noChangeAspect="1"/>
          </p:cNvSpPr>
          <p:nvPr>
            <p:ph type="pic" sz="quarter" idx="18" hasCustomPrompt="1"/>
          </p:nvPr>
        </p:nvSpPr>
        <p:spPr>
          <a:xfrm>
            <a:off x="1717820" y="1200878"/>
            <a:ext cx="1569729" cy="3132000"/>
          </a:xfrm>
          <a:prstGeom prst="rect">
            <a:avLst/>
          </a:prstGeom>
          <a:ln>
            <a:noFill/>
          </a:ln>
          <a:effectLst>
            <a:outerShdw blurRad="254000" sx="102000" sy="102000" algn="ctr" rotWithShape="0">
              <a:srgbClr val="0000FF">
                <a:alpha val="15000"/>
              </a:srgbClr>
            </a:outerShdw>
          </a:effectLst>
          <a:scene3d>
            <a:camera prst="perspectiveRight">
              <a:rot lat="0" lon="198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68" name="图片占位符 4">
            <a:extLst>
              <a:ext uri="{FF2B5EF4-FFF2-40B4-BE49-F238E27FC236}">
                <a16:creationId xmlns:a16="http://schemas.microsoft.com/office/drawing/2014/main" id="{FED9664F-11B5-411F-82C3-E66EAEBA6DE6}"/>
              </a:ext>
            </a:extLst>
          </p:cNvPr>
          <p:cNvSpPr>
            <a:spLocks noGrp="1" noChangeAspect="1"/>
          </p:cNvSpPr>
          <p:nvPr>
            <p:ph type="pic" sz="quarter" idx="22" hasCustomPrompt="1"/>
          </p:nvPr>
        </p:nvSpPr>
        <p:spPr>
          <a:xfrm>
            <a:off x="8904448" y="1200878"/>
            <a:ext cx="1569729" cy="3132000"/>
          </a:xfrm>
          <a:prstGeom prst="rect">
            <a:avLst/>
          </a:prstGeom>
          <a:ln>
            <a:noFill/>
          </a:ln>
          <a:effectLst>
            <a:outerShdw blurRad="254000" sx="102000" sy="102000" algn="ctr" rotWithShape="0">
              <a:srgbClr val="0000FF">
                <a:alpha val="15000"/>
              </a:srgbClr>
            </a:outerShdw>
          </a:effectLst>
          <a:scene3d>
            <a:camera prst="perspectiveLeft">
              <a:rot lat="0" lon="18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69" name="图片占位符 4">
            <a:extLst>
              <a:ext uri="{FF2B5EF4-FFF2-40B4-BE49-F238E27FC236}">
                <a16:creationId xmlns:a16="http://schemas.microsoft.com/office/drawing/2014/main" id="{C8C552AA-2F12-4FAD-AFD7-02CB360FF617}"/>
              </a:ext>
            </a:extLst>
          </p:cNvPr>
          <p:cNvSpPr>
            <a:spLocks noGrp="1"/>
          </p:cNvSpPr>
          <p:nvPr>
            <p:ph type="pic" sz="quarter" idx="17" hasCustomPrompt="1"/>
          </p:nvPr>
        </p:nvSpPr>
        <p:spPr>
          <a:xfrm>
            <a:off x="2963706" y="1254878"/>
            <a:ext cx="1515600" cy="3024000"/>
          </a:xfrm>
          <a:prstGeom prst="rect">
            <a:avLst/>
          </a:prstGeom>
          <a:ln>
            <a:noFill/>
          </a:ln>
          <a:effectLst>
            <a:outerShdw blurRad="254000" sx="102000" sy="102000" algn="ctr" rotWithShape="0">
              <a:srgbClr val="0000FF">
                <a:alpha val="15000"/>
              </a:srgbClr>
            </a:outerShdw>
          </a:effectLst>
          <a:scene3d>
            <a:camera prst="perspectiveRight">
              <a:rot lat="0" lon="201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70" name="图片占位符 4">
            <a:extLst>
              <a:ext uri="{FF2B5EF4-FFF2-40B4-BE49-F238E27FC236}">
                <a16:creationId xmlns:a16="http://schemas.microsoft.com/office/drawing/2014/main" id="{EB7D0A35-8B93-4CFF-9424-73CA87BEBD9C}"/>
              </a:ext>
            </a:extLst>
          </p:cNvPr>
          <p:cNvSpPr>
            <a:spLocks noGrp="1"/>
          </p:cNvSpPr>
          <p:nvPr>
            <p:ph type="pic" sz="quarter" idx="21" hasCustomPrompt="1"/>
          </p:nvPr>
        </p:nvSpPr>
        <p:spPr>
          <a:xfrm>
            <a:off x="7712691" y="1254878"/>
            <a:ext cx="1515600" cy="3024000"/>
          </a:xfrm>
          <a:prstGeom prst="rect">
            <a:avLst/>
          </a:prstGeom>
          <a:ln>
            <a:noFill/>
          </a:ln>
          <a:effectLst>
            <a:outerShdw blurRad="254000" sx="102000" sy="102000" algn="ctr" rotWithShape="0">
              <a:srgbClr val="0000FF">
                <a:alpha val="15000"/>
              </a:srgbClr>
            </a:outerShdw>
          </a:effectLst>
          <a:scene3d>
            <a:camera prst="perspectiveLeft">
              <a:rot lat="0" lon="15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71" name="图片占位符 4">
            <a:extLst>
              <a:ext uri="{FF2B5EF4-FFF2-40B4-BE49-F238E27FC236}">
                <a16:creationId xmlns:a16="http://schemas.microsoft.com/office/drawing/2014/main" id="{443316F6-4157-4E51-9C14-8DFF71010631}"/>
              </a:ext>
            </a:extLst>
          </p:cNvPr>
          <p:cNvSpPr>
            <a:spLocks noGrp="1" noChangeAspect="1"/>
          </p:cNvSpPr>
          <p:nvPr>
            <p:ph type="pic" sz="quarter" idx="16" hasCustomPrompt="1"/>
          </p:nvPr>
        </p:nvSpPr>
        <p:spPr>
          <a:xfrm>
            <a:off x="4155463" y="1272878"/>
            <a:ext cx="1497557" cy="2988000"/>
          </a:xfrm>
          <a:prstGeom prst="rect">
            <a:avLst/>
          </a:prstGeom>
          <a:ln>
            <a:noFill/>
          </a:ln>
          <a:effectLst>
            <a:outerShdw blurRad="254000" sx="102000" sy="102000" algn="ctr" rotWithShape="0">
              <a:srgbClr val="0000FF">
                <a:alpha val="15000"/>
              </a:srgbClr>
            </a:outerShdw>
          </a:effectLst>
          <a:scene3d>
            <a:camera prst="perspectiveRight"/>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72" name="图片占位符 4">
            <a:extLst>
              <a:ext uri="{FF2B5EF4-FFF2-40B4-BE49-F238E27FC236}">
                <a16:creationId xmlns:a16="http://schemas.microsoft.com/office/drawing/2014/main" id="{0DAEAA59-5519-481F-97A8-FBEDC9171B95}"/>
              </a:ext>
            </a:extLst>
          </p:cNvPr>
          <p:cNvSpPr>
            <a:spLocks noGrp="1"/>
          </p:cNvSpPr>
          <p:nvPr>
            <p:ph type="pic" sz="quarter" idx="20" hasCustomPrompt="1"/>
          </p:nvPr>
        </p:nvSpPr>
        <p:spPr>
          <a:xfrm>
            <a:off x="6520934" y="1254878"/>
            <a:ext cx="1515600" cy="3024000"/>
          </a:xfrm>
          <a:prstGeom prst="rect">
            <a:avLst/>
          </a:prstGeom>
          <a:ln>
            <a:noFill/>
          </a:ln>
          <a:effectLst>
            <a:outerShdw blurRad="254000" sx="102000" sy="102000" algn="ctr" rotWithShape="0">
              <a:srgbClr val="0000FF">
                <a:alpha val="15000"/>
              </a:srgbClr>
            </a:outerShdw>
          </a:effectLst>
          <a:scene3d>
            <a:camera prst="perspectiveLeft"/>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73" name="图片占位符 4">
            <a:extLst>
              <a:ext uri="{FF2B5EF4-FFF2-40B4-BE49-F238E27FC236}">
                <a16:creationId xmlns:a16="http://schemas.microsoft.com/office/drawing/2014/main" id="{6DE02E59-75C0-413C-A754-2586D1D56299}"/>
              </a:ext>
            </a:extLst>
          </p:cNvPr>
          <p:cNvSpPr>
            <a:spLocks noGrp="1"/>
          </p:cNvSpPr>
          <p:nvPr>
            <p:ph type="pic" sz="quarter" idx="15" hasCustomPrompt="1"/>
          </p:nvPr>
        </p:nvSpPr>
        <p:spPr>
          <a:xfrm>
            <a:off x="5329177" y="1254878"/>
            <a:ext cx="1515600" cy="3024000"/>
          </a:xfrm>
          <a:prstGeom prst="rect">
            <a:avLst/>
          </a:prstGeom>
          <a:ln>
            <a:noFill/>
          </a:ln>
          <a:effectLst>
            <a:outerShdw blurRad="254000" sx="102000" sy="102000" algn="ctr" rotWithShape="0">
              <a:schemeClr val="tx2">
                <a:alpha val="15000"/>
              </a:schemeClr>
            </a:outerShdw>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4" name="文本框 23">
            <a:extLst>
              <a:ext uri="{FF2B5EF4-FFF2-40B4-BE49-F238E27FC236}">
                <a16:creationId xmlns:a16="http://schemas.microsoft.com/office/drawing/2014/main" id="{B23B5151-EF41-47B6-A0D8-5AA0CC524A94}"/>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5" name="直接连接符 24">
            <a:extLst>
              <a:ext uri="{FF2B5EF4-FFF2-40B4-BE49-F238E27FC236}">
                <a16:creationId xmlns:a16="http://schemas.microsoft.com/office/drawing/2014/main" id="{9AA7B0FB-2BDB-43DB-8813-044BF69F4EDA}"/>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47F5D11-2E5E-4B8B-9BB1-78A692EB7DC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276696D5-EA6F-4B0C-AB1F-81F586CC5252}"/>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18381B75-3231-4E9F-BAEC-D737EFB861A2}"/>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9DCEF370-9B81-4E22-AED8-E26F089A9D79}"/>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0" name="椭圆 29">
            <a:extLst>
              <a:ext uri="{FF2B5EF4-FFF2-40B4-BE49-F238E27FC236}">
                <a16:creationId xmlns:a16="http://schemas.microsoft.com/office/drawing/2014/main" id="{0BD69C09-76E3-4DCB-9093-AC15029BF316}"/>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CF80A999-B568-4154-948B-847DE2F19DB6}"/>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3636230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180" name="矩形 179">
            <a:extLst>
              <a:ext uri="{FF2B5EF4-FFF2-40B4-BE49-F238E27FC236}">
                <a16:creationId xmlns:a16="http://schemas.microsoft.com/office/drawing/2014/main" id="{B7BF6CAD-A5EE-4091-A1FC-A8AB4EF69054}"/>
              </a:ext>
            </a:extLst>
          </p:cNvPr>
          <p:cNvSpPr/>
          <p:nvPr userDrawn="1"/>
        </p:nvSpPr>
        <p:spPr>
          <a:xfrm>
            <a:off x="-600" y="0"/>
            <a:ext cx="121932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83" name="任意多边形: 形状 182">
            <a:extLst>
              <a:ext uri="{FF2B5EF4-FFF2-40B4-BE49-F238E27FC236}">
                <a16:creationId xmlns:a16="http://schemas.microsoft.com/office/drawing/2014/main" id="{0C036A87-03B0-4F95-AF5A-DB378FDD6EDD}"/>
              </a:ext>
            </a:extLst>
          </p:cNvPr>
          <p:cNvSpPr>
            <a:spLocks noChangeAspect="1"/>
          </p:cNvSpPr>
          <p:nvPr userDrawn="1"/>
        </p:nvSpPr>
        <p:spPr>
          <a:xfrm>
            <a:off x="8194253" y="576735"/>
            <a:ext cx="540000" cy="54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4" name="图片 183">
            <a:extLst>
              <a:ext uri="{FF2B5EF4-FFF2-40B4-BE49-F238E27FC236}">
                <a16:creationId xmlns:a16="http://schemas.microsoft.com/office/drawing/2014/main" id="{981FD08B-6099-4DA0-A4A9-C9456CF54A8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8824440" y="630735"/>
            <a:ext cx="1617271" cy="432000"/>
          </a:xfrm>
          <a:prstGeom prst="rect">
            <a:avLst/>
          </a:prstGeom>
        </p:spPr>
      </p:pic>
      <p:sp>
        <p:nvSpPr>
          <p:cNvPr id="9" name="任意多边形: 形状 8">
            <a:extLst>
              <a:ext uri="{FF2B5EF4-FFF2-40B4-BE49-F238E27FC236}">
                <a16:creationId xmlns:a16="http://schemas.microsoft.com/office/drawing/2014/main" id="{B0B603D2-B0A9-4965-BDCB-44B5C442368E}"/>
              </a:ext>
            </a:extLst>
          </p:cNvPr>
          <p:cNvSpPr>
            <a:spLocks noChangeAspect="1"/>
          </p:cNvSpPr>
          <p:nvPr userDrawn="1"/>
        </p:nvSpPr>
        <p:spPr>
          <a:xfrm>
            <a:off x="1" y="189000"/>
            <a:ext cx="3254199" cy="6480000"/>
          </a:xfrm>
          <a:custGeom>
            <a:avLst/>
            <a:gdLst>
              <a:gd name="connsiteX0" fmla="*/ 960434 w 3254199"/>
              <a:gd name="connsiteY0" fmla="*/ 5601649 h 6480000"/>
              <a:gd name="connsiteX1" fmla="*/ 987509 w 3254199"/>
              <a:gd name="connsiteY1" fmla="*/ 5612006 h 6480000"/>
              <a:gd name="connsiteX2" fmla="*/ 1023514 w 3254199"/>
              <a:gd name="connsiteY2" fmla="*/ 5660597 h 6480000"/>
              <a:gd name="connsiteX3" fmla="*/ 1037243 w 3254199"/>
              <a:gd name="connsiteY3" fmla="*/ 5757001 h 6480000"/>
              <a:gd name="connsiteX4" fmla="*/ 1020205 w 3254199"/>
              <a:gd name="connsiteY4" fmla="*/ 5852383 h 6480000"/>
              <a:gd name="connsiteX5" fmla="*/ 991310 w 3254199"/>
              <a:gd name="connsiteY5" fmla="*/ 5902048 h 6480000"/>
              <a:gd name="connsiteX6" fmla="*/ 954502 w 3254199"/>
              <a:gd name="connsiteY6" fmla="*/ 5926690 h 6480000"/>
              <a:gd name="connsiteX7" fmla="*/ 894882 w 3254199"/>
              <a:gd name="connsiteY7" fmla="*/ 5920003 h 6480000"/>
              <a:gd name="connsiteX8" fmla="*/ 857987 w 3254199"/>
              <a:gd name="connsiteY8" fmla="*/ 5868920 h 6480000"/>
              <a:gd name="connsiteX9" fmla="*/ 844607 w 3254199"/>
              <a:gd name="connsiteY9" fmla="*/ 5765620 h 6480000"/>
              <a:gd name="connsiteX10" fmla="*/ 859072 w 3254199"/>
              <a:gd name="connsiteY10" fmla="*/ 5685210 h 6480000"/>
              <a:gd name="connsiteX11" fmla="*/ 888904 w 3254199"/>
              <a:gd name="connsiteY11" fmla="*/ 5633165 h 6480000"/>
              <a:gd name="connsiteX12" fmla="*/ 929201 w 3254199"/>
              <a:gd name="connsiteY12" fmla="*/ 5606128 h 6480000"/>
              <a:gd name="connsiteX13" fmla="*/ 960434 w 3254199"/>
              <a:gd name="connsiteY13" fmla="*/ 5601649 h 6480000"/>
              <a:gd name="connsiteX14" fmla="*/ 990618 w 3254199"/>
              <a:gd name="connsiteY14" fmla="*/ 5582790 h 6480000"/>
              <a:gd name="connsiteX15" fmla="*/ 931725 w 3254199"/>
              <a:gd name="connsiteY15" fmla="*/ 5588874 h 6480000"/>
              <a:gd name="connsiteX16" fmla="*/ 867806 w 3254199"/>
              <a:gd name="connsiteY16" fmla="*/ 5628818 h 6480000"/>
              <a:gd name="connsiteX17" fmla="*/ 821893 w 3254199"/>
              <a:gd name="connsiteY17" fmla="*/ 5694143 h 6480000"/>
              <a:gd name="connsiteX18" fmla="*/ 797464 w 3254199"/>
              <a:gd name="connsiteY18" fmla="*/ 5782071 h 6480000"/>
              <a:gd name="connsiteX19" fmla="*/ 807115 w 3254199"/>
              <a:gd name="connsiteY19" fmla="*/ 5874566 h 6480000"/>
              <a:gd name="connsiteX20" fmla="*/ 836443 w 3254199"/>
              <a:gd name="connsiteY20" fmla="*/ 5920559 h 6480000"/>
              <a:gd name="connsiteX21" fmla="*/ 886643 w 3254199"/>
              <a:gd name="connsiteY21" fmla="*/ 5949518 h 6480000"/>
              <a:gd name="connsiteX22" fmla="*/ 951751 w 3254199"/>
              <a:gd name="connsiteY22" fmla="*/ 5944025 h 6480000"/>
              <a:gd name="connsiteX23" fmla="*/ 1037181 w 3254199"/>
              <a:gd name="connsiteY23" fmla="*/ 5881325 h 6480000"/>
              <a:gd name="connsiteX24" fmla="*/ 1082498 w 3254199"/>
              <a:gd name="connsiteY24" fmla="*/ 5771755 h 6480000"/>
              <a:gd name="connsiteX25" fmla="*/ 1074143 w 3254199"/>
              <a:gd name="connsiteY25" fmla="*/ 5657848 h 6480000"/>
              <a:gd name="connsiteX26" fmla="*/ 1041555 w 3254199"/>
              <a:gd name="connsiteY26" fmla="*/ 5608802 h 6480000"/>
              <a:gd name="connsiteX27" fmla="*/ 990618 w 3254199"/>
              <a:gd name="connsiteY27" fmla="*/ 5582790 h 6480000"/>
              <a:gd name="connsiteX28" fmla="*/ 1311424 w 3254199"/>
              <a:gd name="connsiteY28" fmla="*/ 5417728 h 6480000"/>
              <a:gd name="connsiteX29" fmla="*/ 1084969 w 3254199"/>
              <a:gd name="connsiteY29" fmla="*/ 5530840 h 6480000"/>
              <a:gd name="connsiteX30" fmla="*/ 1086363 w 3254199"/>
              <a:gd name="connsiteY30" fmla="*/ 5540094 h 6480000"/>
              <a:gd name="connsiteX31" fmla="*/ 1109179 w 3254199"/>
              <a:gd name="connsiteY31" fmla="*/ 5531118 h 6480000"/>
              <a:gd name="connsiteX32" fmla="*/ 1120423 w 3254199"/>
              <a:gd name="connsiteY32" fmla="*/ 5532898 h 6480000"/>
              <a:gd name="connsiteX33" fmla="*/ 1128007 w 3254199"/>
              <a:gd name="connsiteY33" fmla="*/ 5541080 h 6480000"/>
              <a:gd name="connsiteX34" fmla="*/ 1138430 w 3254199"/>
              <a:gd name="connsiteY34" fmla="*/ 5577563 h 6480000"/>
              <a:gd name="connsiteX35" fmla="*/ 1174826 w 3254199"/>
              <a:gd name="connsiteY35" fmla="*/ 5779130 h 6480000"/>
              <a:gd name="connsiteX36" fmla="*/ 1179222 w 3254199"/>
              <a:gd name="connsiteY36" fmla="*/ 5822390 h 6480000"/>
              <a:gd name="connsiteX37" fmla="*/ 1171466 w 3254199"/>
              <a:gd name="connsiteY37" fmla="*/ 5838637 h 6480000"/>
              <a:gd name="connsiteX38" fmla="*/ 1150583 w 3254199"/>
              <a:gd name="connsiteY38" fmla="*/ 5852832 h 6480000"/>
              <a:gd name="connsiteX39" fmla="*/ 1151765 w 3254199"/>
              <a:gd name="connsiteY39" fmla="*/ 5862194 h 6480000"/>
              <a:gd name="connsiteX40" fmla="*/ 1267144 w 3254199"/>
              <a:gd name="connsiteY40" fmla="*/ 5804564 h 6480000"/>
              <a:gd name="connsiteX41" fmla="*/ 1265749 w 3254199"/>
              <a:gd name="connsiteY41" fmla="*/ 5795308 h 6480000"/>
              <a:gd name="connsiteX42" fmla="*/ 1233894 w 3254199"/>
              <a:gd name="connsiteY42" fmla="*/ 5803957 h 6480000"/>
              <a:gd name="connsiteX43" fmla="*/ 1221846 w 3254199"/>
              <a:gd name="connsiteY43" fmla="*/ 5794644 h 6480000"/>
              <a:gd name="connsiteX44" fmla="*/ 1213144 w 3254199"/>
              <a:gd name="connsiteY44" fmla="*/ 5759991 h 6480000"/>
              <a:gd name="connsiteX45" fmla="*/ 1194568 w 3254199"/>
              <a:gd name="connsiteY45" fmla="*/ 5659262 h 6480000"/>
              <a:gd name="connsiteX46" fmla="*/ 1233314 w 3254199"/>
              <a:gd name="connsiteY46" fmla="*/ 5639908 h 6480000"/>
              <a:gd name="connsiteX47" fmla="*/ 1269530 w 3254199"/>
              <a:gd name="connsiteY47" fmla="*/ 5630829 h 6480000"/>
              <a:gd name="connsiteX48" fmla="*/ 1288407 w 3254199"/>
              <a:gd name="connsiteY48" fmla="*/ 5646817 h 6480000"/>
              <a:gd name="connsiteX49" fmla="*/ 1295823 w 3254199"/>
              <a:gd name="connsiteY49" fmla="*/ 5669742 h 6480000"/>
              <a:gd name="connsiteX50" fmla="*/ 1304435 w 3254199"/>
              <a:gd name="connsiteY50" fmla="*/ 5665440 h 6480000"/>
              <a:gd name="connsiteX51" fmla="*/ 1281671 w 3254199"/>
              <a:gd name="connsiteY51" fmla="*/ 5543941 h 6480000"/>
              <a:gd name="connsiteX52" fmla="*/ 1273492 w 3254199"/>
              <a:gd name="connsiteY52" fmla="*/ 5548026 h 6480000"/>
              <a:gd name="connsiteX53" fmla="*/ 1264111 w 3254199"/>
              <a:gd name="connsiteY53" fmla="*/ 5595209 h 6480000"/>
              <a:gd name="connsiteX54" fmla="*/ 1229449 w 3254199"/>
              <a:gd name="connsiteY54" fmla="*/ 5622474 h 6480000"/>
              <a:gd name="connsiteX55" fmla="*/ 1191132 w 3254199"/>
              <a:gd name="connsiteY55" fmla="*/ 5641612 h 6480000"/>
              <a:gd name="connsiteX56" fmla="*/ 1167835 w 3254199"/>
              <a:gd name="connsiteY56" fmla="*/ 5508814 h 6480000"/>
              <a:gd name="connsiteX57" fmla="*/ 1225310 w 3254199"/>
              <a:gd name="connsiteY57" fmla="*/ 5480106 h 6480000"/>
              <a:gd name="connsiteX58" fmla="*/ 1264917 w 3254199"/>
              <a:gd name="connsiteY58" fmla="*/ 5463012 h 6480000"/>
              <a:gd name="connsiteX59" fmla="*/ 1290904 w 3254199"/>
              <a:gd name="connsiteY59" fmla="*/ 5464690 h 6480000"/>
              <a:gd name="connsiteX60" fmla="*/ 1309997 w 3254199"/>
              <a:gd name="connsiteY60" fmla="*/ 5483262 h 6480000"/>
              <a:gd name="connsiteX61" fmla="*/ 1318596 w 3254199"/>
              <a:gd name="connsiteY61" fmla="*/ 5506400 h 6480000"/>
              <a:gd name="connsiteX62" fmla="*/ 1326776 w 3254199"/>
              <a:gd name="connsiteY62" fmla="*/ 5502315 h 6480000"/>
              <a:gd name="connsiteX63" fmla="*/ 1573540 w 3254199"/>
              <a:gd name="connsiteY63" fmla="*/ 5225133 h 6480000"/>
              <a:gd name="connsiteX64" fmla="*/ 1566028 w 3254199"/>
              <a:gd name="connsiteY64" fmla="*/ 5230344 h 6480000"/>
              <a:gd name="connsiteX65" fmla="*/ 1565118 w 3254199"/>
              <a:gd name="connsiteY65" fmla="*/ 5249717 h 6480000"/>
              <a:gd name="connsiteX66" fmla="*/ 1557289 w 3254199"/>
              <a:gd name="connsiteY66" fmla="*/ 5259541 h 6480000"/>
              <a:gd name="connsiteX67" fmla="*/ 1550748 w 3254199"/>
              <a:gd name="connsiteY67" fmla="*/ 5263199 h 6480000"/>
              <a:gd name="connsiteX68" fmla="*/ 1534667 w 3254199"/>
              <a:gd name="connsiteY68" fmla="*/ 5267033 h 6480000"/>
              <a:gd name="connsiteX69" fmla="*/ 1506839 w 3254199"/>
              <a:gd name="connsiteY69" fmla="*/ 5274622 h 6480000"/>
              <a:gd name="connsiteX70" fmla="*/ 1484372 w 3254199"/>
              <a:gd name="connsiteY70" fmla="*/ 5286984 h 6480000"/>
              <a:gd name="connsiteX71" fmla="*/ 1444447 w 3254199"/>
              <a:gd name="connsiteY71" fmla="*/ 5344255 h 6480000"/>
              <a:gd name="connsiteX72" fmla="*/ 1456814 w 3254199"/>
              <a:gd name="connsiteY72" fmla="*/ 5406837 h 6480000"/>
              <a:gd name="connsiteX73" fmla="*/ 1489223 w 3254199"/>
              <a:gd name="connsiteY73" fmla="*/ 5434139 h 6480000"/>
              <a:gd name="connsiteX74" fmla="*/ 1534768 w 3254199"/>
              <a:gd name="connsiteY74" fmla="*/ 5446182 h 6480000"/>
              <a:gd name="connsiteX75" fmla="*/ 1624438 w 3254199"/>
              <a:gd name="connsiteY75" fmla="*/ 5469491 h 6480000"/>
              <a:gd name="connsiteX76" fmla="*/ 1647573 w 3254199"/>
              <a:gd name="connsiteY76" fmla="*/ 5489756 h 6480000"/>
              <a:gd name="connsiteX77" fmla="*/ 1659570 w 3254199"/>
              <a:gd name="connsiteY77" fmla="*/ 5535757 h 6480000"/>
              <a:gd name="connsiteX78" fmla="*/ 1631263 w 3254199"/>
              <a:gd name="connsiteY78" fmla="*/ 5578964 h 6480000"/>
              <a:gd name="connsiteX79" fmla="*/ 1574293 w 3254199"/>
              <a:gd name="connsiteY79" fmla="*/ 5593298 h 6480000"/>
              <a:gd name="connsiteX80" fmla="*/ 1526411 w 3254199"/>
              <a:gd name="connsiteY80" fmla="*/ 5561208 h 6480000"/>
              <a:gd name="connsiteX81" fmla="*/ 1511200 w 3254199"/>
              <a:gd name="connsiteY81" fmla="*/ 5536325 h 6480000"/>
              <a:gd name="connsiteX82" fmla="*/ 1504479 w 3254199"/>
              <a:gd name="connsiteY82" fmla="*/ 5540988 h 6480000"/>
              <a:gd name="connsiteX83" fmla="*/ 1551317 w 3254199"/>
              <a:gd name="connsiteY83" fmla="*/ 5655796 h 6480000"/>
              <a:gd name="connsiteX84" fmla="*/ 1558830 w 3254199"/>
              <a:gd name="connsiteY84" fmla="*/ 5650585 h 6480000"/>
              <a:gd name="connsiteX85" fmla="*/ 1566047 w 3254199"/>
              <a:gd name="connsiteY85" fmla="*/ 5622152 h 6480000"/>
              <a:gd name="connsiteX86" fmla="*/ 1580956 w 3254199"/>
              <a:gd name="connsiteY86" fmla="*/ 5616203 h 6480000"/>
              <a:gd name="connsiteX87" fmla="*/ 1621181 w 3254199"/>
              <a:gd name="connsiteY87" fmla="*/ 5604114 h 6480000"/>
              <a:gd name="connsiteX88" fmla="*/ 1644835 w 3254199"/>
              <a:gd name="connsiteY88" fmla="*/ 5590929 h 6480000"/>
              <a:gd name="connsiteX89" fmla="*/ 1681655 w 3254199"/>
              <a:gd name="connsiteY89" fmla="*/ 5549867 h 6480000"/>
              <a:gd name="connsiteX90" fmla="*/ 1692095 w 3254199"/>
              <a:gd name="connsiteY90" fmla="*/ 5498846 h 6480000"/>
              <a:gd name="connsiteX91" fmla="*/ 1675511 w 3254199"/>
              <a:gd name="connsiteY91" fmla="*/ 5451929 h 6480000"/>
              <a:gd name="connsiteX92" fmla="*/ 1643292 w 3254199"/>
              <a:gd name="connsiteY92" fmla="*/ 5424055 h 6480000"/>
              <a:gd name="connsiteX93" fmla="*/ 1574314 w 3254199"/>
              <a:gd name="connsiteY93" fmla="*/ 5406305 h 6480000"/>
              <a:gd name="connsiteX94" fmla="*/ 1508163 w 3254199"/>
              <a:gd name="connsiteY94" fmla="*/ 5391573 h 6480000"/>
              <a:gd name="connsiteX95" fmla="*/ 1481650 w 3254199"/>
              <a:gd name="connsiteY95" fmla="*/ 5370869 h 6480000"/>
              <a:gd name="connsiteX96" fmla="*/ 1475163 w 3254199"/>
              <a:gd name="connsiteY96" fmla="*/ 5334077 h 6480000"/>
              <a:gd name="connsiteX97" fmla="*/ 1500210 w 3254199"/>
              <a:gd name="connsiteY97" fmla="*/ 5298840 h 6480000"/>
              <a:gd name="connsiteX98" fmla="*/ 1552488 w 3254199"/>
              <a:gd name="connsiteY98" fmla="*/ 5285127 h 6480000"/>
              <a:gd name="connsiteX99" fmla="*/ 1595459 w 3254199"/>
              <a:gd name="connsiteY99" fmla="*/ 5313302 h 6480000"/>
              <a:gd name="connsiteX100" fmla="*/ 1607971 w 3254199"/>
              <a:gd name="connsiteY100" fmla="*/ 5333028 h 6480000"/>
              <a:gd name="connsiteX101" fmla="*/ 1614692 w 3254199"/>
              <a:gd name="connsiteY101" fmla="*/ 5328366 h 6480000"/>
              <a:gd name="connsiteX102" fmla="*/ 1800834 w 3254199"/>
              <a:gd name="connsiteY102" fmla="*/ 5027417 h 6480000"/>
              <a:gd name="connsiteX103" fmla="*/ 1794074 w 3254199"/>
              <a:gd name="connsiteY103" fmla="*/ 5033212 h 6480000"/>
              <a:gd name="connsiteX104" fmla="*/ 1792039 w 3254199"/>
              <a:gd name="connsiteY104" fmla="*/ 5053021 h 6480000"/>
              <a:gd name="connsiteX105" fmla="*/ 1785932 w 3254199"/>
              <a:gd name="connsiteY105" fmla="*/ 5061425 h 6480000"/>
              <a:gd name="connsiteX106" fmla="*/ 1768550 w 3254199"/>
              <a:gd name="connsiteY106" fmla="*/ 5069985 h 6480000"/>
              <a:gd name="connsiteX107" fmla="*/ 1720632 w 3254199"/>
              <a:gd name="connsiteY107" fmla="*/ 5096161 h 6480000"/>
              <a:gd name="connsiteX108" fmla="*/ 1662965 w 3254199"/>
              <a:gd name="connsiteY108" fmla="*/ 5183619 h 6480000"/>
              <a:gd name="connsiteX109" fmla="*/ 1654991 w 3254199"/>
              <a:gd name="connsiteY109" fmla="*/ 5295034 h 6480000"/>
              <a:gd name="connsiteX110" fmla="*/ 1700896 w 3254199"/>
              <a:gd name="connsiteY110" fmla="*/ 5392593 h 6480000"/>
              <a:gd name="connsiteX111" fmla="*/ 1755573 w 3254199"/>
              <a:gd name="connsiteY111" fmla="*/ 5431611 h 6480000"/>
              <a:gd name="connsiteX112" fmla="*/ 1821813 w 3254199"/>
              <a:gd name="connsiteY112" fmla="*/ 5436792 h 6480000"/>
              <a:gd name="connsiteX113" fmla="*/ 1886408 w 3254199"/>
              <a:gd name="connsiteY113" fmla="*/ 5403452 h 6480000"/>
              <a:gd name="connsiteX114" fmla="*/ 1932135 w 3254199"/>
              <a:gd name="connsiteY114" fmla="*/ 5338114 h 6480000"/>
              <a:gd name="connsiteX115" fmla="*/ 1936390 w 3254199"/>
              <a:gd name="connsiteY115" fmla="*/ 5252862 h 6480000"/>
              <a:gd name="connsiteX116" fmla="*/ 1927804 w 3254199"/>
              <a:gd name="connsiteY116" fmla="*/ 5260221 h 6480000"/>
              <a:gd name="connsiteX117" fmla="*/ 1920899 w 3254199"/>
              <a:gd name="connsiteY117" fmla="*/ 5326669 h 6480000"/>
              <a:gd name="connsiteX118" fmla="*/ 1885391 w 3254199"/>
              <a:gd name="connsiteY118" fmla="*/ 5376753 h 6480000"/>
              <a:gd name="connsiteX119" fmla="*/ 1812367 w 3254199"/>
              <a:gd name="connsiteY119" fmla="*/ 5402107 h 6480000"/>
              <a:gd name="connsiteX120" fmla="*/ 1742109 w 3254199"/>
              <a:gd name="connsiteY120" fmla="*/ 5362657 h 6480000"/>
              <a:gd name="connsiteX121" fmla="*/ 1697061 w 3254199"/>
              <a:gd name="connsiteY121" fmla="*/ 5280524 h 6480000"/>
              <a:gd name="connsiteX122" fmla="*/ 1690747 w 3254199"/>
              <a:gd name="connsiteY122" fmla="*/ 5174067 h 6480000"/>
              <a:gd name="connsiteX123" fmla="*/ 1732585 w 3254199"/>
              <a:gd name="connsiteY123" fmla="*/ 5107149 h 6480000"/>
              <a:gd name="connsiteX124" fmla="*/ 1757927 w 3254199"/>
              <a:gd name="connsiteY124" fmla="*/ 5091607 h 6480000"/>
              <a:gd name="connsiteX125" fmla="*/ 1783006 w 3254199"/>
              <a:gd name="connsiteY125" fmla="*/ 5087223 h 6480000"/>
              <a:gd name="connsiteX126" fmla="*/ 1805635 w 3254199"/>
              <a:gd name="connsiteY126" fmla="*/ 5093656 h 6480000"/>
              <a:gd name="connsiteX127" fmla="*/ 1826592 w 3254199"/>
              <a:gd name="connsiteY127" fmla="*/ 5109603 h 6480000"/>
              <a:gd name="connsiteX128" fmla="*/ 1844549 w 3254199"/>
              <a:gd name="connsiteY128" fmla="*/ 5129073 h 6480000"/>
              <a:gd name="connsiteX129" fmla="*/ 1851126 w 3254199"/>
              <a:gd name="connsiteY129" fmla="*/ 5123436 h 6480000"/>
              <a:gd name="connsiteX130" fmla="*/ 1915430 w 3254199"/>
              <a:gd name="connsiteY130" fmla="*/ 4911460 h 6480000"/>
              <a:gd name="connsiteX131" fmla="*/ 1827159 w 3254199"/>
              <a:gd name="connsiteY131" fmla="*/ 5001492 h 6480000"/>
              <a:gd name="connsiteX132" fmla="*/ 1831496 w 3254199"/>
              <a:gd name="connsiteY132" fmla="*/ 5009786 h 6480000"/>
              <a:gd name="connsiteX133" fmla="*/ 1850564 w 3254199"/>
              <a:gd name="connsiteY133" fmla="*/ 4993603 h 6480000"/>
              <a:gd name="connsiteX134" fmla="*/ 1861943 w 3254199"/>
              <a:gd name="connsiteY134" fmla="*/ 4991450 h 6480000"/>
              <a:gd name="connsiteX135" fmla="*/ 1871691 w 3254199"/>
              <a:gd name="connsiteY135" fmla="*/ 4996628 h 6480000"/>
              <a:gd name="connsiteX136" fmla="*/ 1893097 w 3254199"/>
              <a:gd name="connsiteY136" fmla="*/ 5027725 h 6480000"/>
              <a:gd name="connsiteX137" fmla="*/ 1993889 w 3254199"/>
              <a:gd name="connsiteY137" fmla="*/ 5206070 h 6480000"/>
              <a:gd name="connsiteX138" fmla="*/ 2011298 w 3254199"/>
              <a:gd name="connsiteY138" fmla="*/ 5246054 h 6480000"/>
              <a:gd name="connsiteX139" fmla="*/ 2008422 w 3254199"/>
              <a:gd name="connsiteY139" fmla="*/ 5265140 h 6480000"/>
              <a:gd name="connsiteX140" fmla="*/ 1992130 w 3254199"/>
              <a:gd name="connsiteY140" fmla="*/ 5286570 h 6480000"/>
              <a:gd name="connsiteX141" fmla="*/ 1996129 w 3254199"/>
              <a:gd name="connsiteY141" fmla="*/ 5295208 h 6480000"/>
              <a:gd name="connsiteX142" fmla="*/ 2090127 w 3254199"/>
              <a:gd name="connsiteY142" fmla="*/ 5199335 h 6480000"/>
              <a:gd name="connsiteX143" fmla="*/ 2085624 w 3254199"/>
              <a:gd name="connsiteY143" fmla="*/ 5191212 h 6480000"/>
              <a:gd name="connsiteX144" fmla="*/ 2063673 w 3254199"/>
              <a:gd name="connsiteY144" fmla="*/ 5208274 h 6480000"/>
              <a:gd name="connsiteX145" fmla="*/ 2052295 w 3254199"/>
              <a:gd name="connsiteY145" fmla="*/ 5210598 h 6480000"/>
              <a:gd name="connsiteX146" fmla="*/ 2042888 w 3254199"/>
              <a:gd name="connsiteY146" fmla="*/ 5205586 h 6480000"/>
              <a:gd name="connsiteX147" fmla="*/ 2023536 w 3254199"/>
              <a:gd name="connsiteY147" fmla="*/ 5175831 h 6480000"/>
              <a:gd name="connsiteX148" fmla="*/ 1922579 w 3254199"/>
              <a:gd name="connsiteY148" fmla="*/ 4997657 h 6480000"/>
              <a:gd name="connsiteX149" fmla="*/ 1904592 w 3254199"/>
              <a:gd name="connsiteY149" fmla="*/ 4959635 h 6480000"/>
              <a:gd name="connsiteX150" fmla="*/ 1906338 w 3254199"/>
              <a:gd name="connsiteY150" fmla="*/ 4938264 h 6480000"/>
              <a:gd name="connsiteX151" fmla="*/ 1919936 w 3254199"/>
              <a:gd name="connsiteY151" fmla="*/ 4919583 h 6480000"/>
              <a:gd name="connsiteX152" fmla="*/ 2076956 w 3254199"/>
              <a:gd name="connsiteY152" fmla="*/ 4714664 h 6480000"/>
              <a:gd name="connsiteX153" fmla="*/ 1926998 w 3254199"/>
              <a:gd name="connsiteY153" fmla="*/ 4894773 h 6480000"/>
              <a:gd name="connsiteX154" fmla="*/ 1931993 w 3254199"/>
              <a:gd name="connsiteY154" fmla="*/ 4902688 h 6480000"/>
              <a:gd name="connsiteX155" fmla="*/ 1935226 w 3254199"/>
              <a:gd name="connsiteY155" fmla="*/ 4898805 h 6480000"/>
              <a:gd name="connsiteX156" fmla="*/ 1955138 w 3254199"/>
              <a:gd name="connsiteY156" fmla="*/ 4882976 h 6480000"/>
              <a:gd name="connsiteX157" fmla="*/ 1970219 w 3254199"/>
              <a:gd name="connsiteY157" fmla="*/ 4887236 h 6480000"/>
              <a:gd name="connsiteX158" fmla="*/ 1993831 w 3254199"/>
              <a:gd name="connsiteY158" fmla="*/ 4915662 h 6480000"/>
              <a:gd name="connsiteX159" fmla="*/ 2108451 w 3254199"/>
              <a:gd name="connsiteY159" fmla="*/ 5085612 h 6480000"/>
              <a:gd name="connsiteX160" fmla="*/ 2130402 w 3254199"/>
              <a:gd name="connsiteY160" fmla="*/ 5123929 h 6480000"/>
              <a:gd name="connsiteX161" fmla="*/ 2129980 w 3254199"/>
              <a:gd name="connsiteY161" fmla="*/ 5141736 h 6480000"/>
              <a:gd name="connsiteX162" fmla="*/ 2116403 w 3254199"/>
              <a:gd name="connsiteY162" fmla="*/ 5163307 h 6480000"/>
              <a:gd name="connsiteX163" fmla="*/ 2121243 w 3254199"/>
              <a:gd name="connsiteY163" fmla="*/ 5171408 h 6480000"/>
              <a:gd name="connsiteX164" fmla="*/ 2282594 w 3254199"/>
              <a:gd name="connsiteY164" fmla="*/ 4977615 h 6480000"/>
              <a:gd name="connsiteX165" fmla="*/ 2232586 w 3254199"/>
              <a:gd name="connsiteY165" fmla="*/ 4895902 h 6480000"/>
              <a:gd name="connsiteX166" fmla="*/ 2226889 w 3254199"/>
              <a:gd name="connsiteY166" fmla="*/ 4902744 h 6480000"/>
              <a:gd name="connsiteX167" fmla="*/ 2238861 w 3254199"/>
              <a:gd name="connsiteY167" fmla="*/ 4978620 h 6480000"/>
              <a:gd name="connsiteX168" fmla="*/ 2203508 w 3254199"/>
              <a:gd name="connsiteY168" fmla="*/ 5047030 h 6480000"/>
              <a:gd name="connsiteX169" fmla="*/ 2185034 w 3254199"/>
              <a:gd name="connsiteY169" fmla="*/ 5069220 h 6480000"/>
              <a:gd name="connsiteX170" fmla="*/ 2169358 w 3254199"/>
              <a:gd name="connsiteY170" fmla="*/ 5082782 h 6480000"/>
              <a:gd name="connsiteX171" fmla="*/ 2157001 w 3254199"/>
              <a:gd name="connsiteY171" fmla="*/ 5080322 h 6480000"/>
              <a:gd name="connsiteX172" fmla="*/ 2141620 w 3254199"/>
              <a:gd name="connsiteY172" fmla="*/ 5061568 h 6480000"/>
              <a:gd name="connsiteX173" fmla="*/ 2078763 w 3254199"/>
              <a:gd name="connsiteY173" fmla="*/ 4968215 h 6480000"/>
              <a:gd name="connsiteX174" fmla="*/ 2098623 w 3254199"/>
              <a:gd name="connsiteY174" fmla="*/ 4944361 h 6480000"/>
              <a:gd name="connsiteX175" fmla="*/ 2120719 w 3254199"/>
              <a:gd name="connsiteY175" fmla="*/ 4922524 h 6480000"/>
              <a:gd name="connsiteX176" fmla="*/ 2135229 w 3254199"/>
              <a:gd name="connsiteY176" fmla="*/ 4919575 h 6480000"/>
              <a:gd name="connsiteX177" fmla="*/ 2150681 w 3254199"/>
              <a:gd name="connsiteY177" fmla="*/ 4926962 h 6480000"/>
              <a:gd name="connsiteX178" fmla="*/ 2167510 w 3254199"/>
              <a:gd name="connsiteY178" fmla="*/ 4946610 h 6480000"/>
              <a:gd name="connsiteX179" fmla="*/ 2173669 w 3254199"/>
              <a:gd name="connsiteY179" fmla="*/ 4939213 h 6480000"/>
              <a:gd name="connsiteX180" fmla="*/ 2104090 w 3254199"/>
              <a:gd name="connsiteY180" fmla="*/ 4837762 h 6480000"/>
              <a:gd name="connsiteX181" fmla="*/ 2098394 w 3254199"/>
              <a:gd name="connsiteY181" fmla="*/ 4844603 h 6480000"/>
              <a:gd name="connsiteX182" fmla="*/ 2110613 w 3254199"/>
              <a:gd name="connsiteY182" fmla="*/ 4887652 h 6480000"/>
              <a:gd name="connsiteX183" fmla="*/ 2087957 w 3254199"/>
              <a:gd name="connsiteY183" fmla="*/ 4930471 h 6480000"/>
              <a:gd name="connsiteX184" fmla="*/ 2068405 w 3254199"/>
              <a:gd name="connsiteY184" fmla="*/ 4953955 h 6480000"/>
              <a:gd name="connsiteX185" fmla="*/ 1993152 w 3254199"/>
              <a:gd name="connsiteY185" fmla="*/ 4842770 h 6480000"/>
              <a:gd name="connsiteX186" fmla="*/ 2019634 w 3254199"/>
              <a:gd name="connsiteY186" fmla="*/ 4810965 h 6480000"/>
              <a:gd name="connsiteX187" fmla="*/ 2056988 w 3254199"/>
              <a:gd name="connsiteY187" fmla="*/ 4772869 h 6480000"/>
              <a:gd name="connsiteX188" fmla="*/ 2085174 w 3254199"/>
              <a:gd name="connsiteY188" fmla="*/ 4765340 h 6480000"/>
              <a:gd name="connsiteX189" fmla="*/ 2105635 w 3254199"/>
              <a:gd name="connsiteY189" fmla="*/ 4774234 h 6480000"/>
              <a:gd name="connsiteX190" fmla="*/ 2118794 w 3254199"/>
              <a:gd name="connsiteY190" fmla="*/ 4787384 h 6480000"/>
              <a:gd name="connsiteX191" fmla="*/ 2124491 w 3254199"/>
              <a:gd name="connsiteY191" fmla="*/ 4780542 h 6480000"/>
              <a:gd name="connsiteX192" fmla="*/ 2260159 w 3254199"/>
              <a:gd name="connsiteY192" fmla="*/ 4433151 h 6480000"/>
              <a:gd name="connsiteX193" fmla="*/ 2202217 w 3254199"/>
              <a:gd name="connsiteY193" fmla="*/ 4520609 h 6480000"/>
              <a:gd name="connsiteX194" fmla="*/ 2208177 w 3254199"/>
              <a:gd name="connsiteY194" fmla="*/ 4527732 h 6480000"/>
              <a:gd name="connsiteX195" fmla="*/ 2211700 w 3254199"/>
              <a:gd name="connsiteY195" fmla="*/ 4522851 h 6480000"/>
              <a:gd name="connsiteX196" fmla="*/ 2228803 w 3254199"/>
              <a:gd name="connsiteY196" fmla="*/ 4506184 h 6480000"/>
              <a:gd name="connsiteX197" fmla="*/ 2243893 w 3254199"/>
              <a:gd name="connsiteY197" fmla="*/ 4508677 h 6480000"/>
              <a:gd name="connsiteX198" fmla="*/ 2270662 w 3254199"/>
              <a:gd name="connsiteY198" fmla="*/ 4534495 h 6480000"/>
              <a:gd name="connsiteX199" fmla="*/ 2399762 w 3254199"/>
              <a:gd name="connsiteY199" fmla="*/ 4685549 h 6480000"/>
              <a:gd name="connsiteX200" fmla="*/ 2130851 w 3254199"/>
              <a:gd name="connsiteY200" fmla="*/ 4628325 h 6480000"/>
              <a:gd name="connsiteX201" fmla="*/ 2085799 w 3254199"/>
              <a:gd name="connsiteY201" fmla="*/ 4696325 h 6480000"/>
              <a:gd name="connsiteX202" fmla="*/ 2091757 w 3254199"/>
              <a:gd name="connsiteY202" fmla="*/ 4703449 h 6480000"/>
              <a:gd name="connsiteX203" fmla="*/ 2115280 w 3254199"/>
              <a:gd name="connsiteY203" fmla="*/ 4679056 h 6480000"/>
              <a:gd name="connsiteX204" fmla="*/ 2142925 w 3254199"/>
              <a:gd name="connsiteY204" fmla="*/ 4673271 h 6480000"/>
              <a:gd name="connsiteX205" fmla="*/ 2296332 w 3254199"/>
              <a:gd name="connsiteY205" fmla="*/ 4852553 h 6480000"/>
              <a:gd name="connsiteX206" fmla="*/ 2321793 w 3254199"/>
              <a:gd name="connsiteY206" fmla="*/ 4888184 h 6480000"/>
              <a:gd name="connsiteX207" fmla="*/ 2323114 w 3254199"/>
              <a:gd name="connsiteY207" fmla="*/ 4906667 h 6480000"/>
              <a:gd name="connsiteX208" fmla="*/ 2311702 w 3254199"/>
              <a:gd name="connsiteY208" fmla="*/ 4929990 h 6480000"/>
              <a:gd name="connsiteX209" fmla="*/ 2317264 w 3254199"/>
              <a:gd name="connsiteY209" fmla="*/ 4937715 h 6480000"/>
              <a:gd name="connsiteX210" fmla="*/ 2373876 w 3254199"/>
              <a:gd name="connsiteY210" fmla="*/ 4852265 h 6480000"/>
              <a:gd name="connsiteX211" fmla="*/ 2367784 w 3254199"/>
              <a:gd name="connsiteY211" fmla="*/ 4845340 h 6480000"/>
              <a:gd name="connsiteX212" fmla="*/ 2346986 w 3254199"/>
              <a:gd name="connsiteY212" fmla="*/ 4865188 h 6480000"/>
              <a:gd name="connsiteX213" fmla="*/ 2332196 w 3254199"/>
              <a:gd name="connsiteY213" fmla="*/ 4862461 h 6480000"/>
              <a:gd name="connsiteX214" fmla="*/ 2306298 w 3254199"/>
              <a:gd name="connsiteY214" fmla="*/ 4837509 h 6480000"/>
              <a:gd name="connsiteX215" fmla="*/ 2168829 w 3254199"/>
              <a:gd name="connsiteY215" fmla="*/ 4676867 h 6480000"/>
              <a:gd name="connsiteX216" fmla="*/ 2458241 w 3254199"/>
              <a:gd name="connsiteY216" fmla="*/ 4738438 h 6480000"/>
              <a:gd name="connsiteX217" fmla="*/ 2463025 w 3254199"/>
              <a:gd name="connsiteY217" fmla="*/ 4731216 h 6480000"/>
              <a:gd name="connsiteX218" fmla="*/ 2281160 w 3254199"/>
              <a:gd name="connsiteY218" fmla="*/ 4518648 h 6480000"/>
              <a:gd name="connsiteX219" fmla="*/ 2256902 w 3254199"/>
              <a:gd name="connsiteY219" fmla="*/ 4483814 h 6480000"/>
              <a:gd name="connsiteX220" fmla="*/ 2255374 w 3254199"/>
              <a:gd name="connsiteY220" fmla="*/ 4462596 h 6480000"/>
              <a:gd name="connsiteX221" fmla="*/ 2265988 w 3254199"/>
              <a:gd name="connsiteY221" fmla="*/ 4440476 h 6480000"/>
              <a:gd name="connsiteX222" fmla="*/ 2371259 w 3254199"/>
              <a:gd name="connsiteY222" fmla="*/ 4182677 h 6480000"/>
              <a:gd name="connsiteX223" fmla="*/ 2367213 w 3254199"/>
              <a:gd name="connsiteY223" fmla="*/ 4190608 h 6480000"/>
              <a:gd name="connsiteX224" fmla="*/ 2372868 w 3254199"/>
              <a:gd name="connsiteY224" fmla="*/ 4209701 h 6480000"/>
              <a:gd name="connsiteX225" fmla="*/ 2370419 w 3254199"/>
              <a:gd name="connsiteY225" fmla="*/ 4219797 h 6480000"/>
              <a:gd name="connsiteX226" fmla="*/ 2357603 w 3254199"/>
              <a:gd name="connsiteY226" fmla="*/ 4234328 h 6480000"/>
              <a:gd name="connsiteX227" fmla="*/ 2323252 w 3254199"/>
              <a:gd name="connsiteY227" fmla="*/ 4276771 h 6480000"/>
              <a:gd name="connsiteX228" fmla="*/ 2303206 w 3254199"/>
              <a:gd name="connsiteY228" fmla="*/ 4379592 h 6480000"/>
              <a:gd name="connsiteX229" fmla="*/ 2338232 w 3254199"/>
              <a:gd name="connsiteY229" fmla="*/ 4485661 h 6480000"/>
              <a:gd name="connsiteX230" fmla="*/ 2417809 w 3254199"/>
              <a:gd name="connsiteY230" fmla="*/ 4558409 h 6480000"/>
              <a:gd name="connsiteX231" fmla="*/ 2483222 w 3254199"/>
              <a:gd name="connsiteY231" fmla="*/ 4573684 h 6480000"/>
              <a:gd name="connsiteX232" fmla="*/ 2546448 w 3254199"/>
              <a:gd name="connsiteY232" fmla="*/ 4553267 h 6480000"/>
              <a:gd name="connsiteX233" fmla="*/ 2593496 w 3254199"/>
              <a:gd name="connsiteY233" fmla="*/ 4497853 h 6480000"/>
              <a:gd name="connsiteX234" fmla="*/ 2610916 w 3254199"/>
              <a:gd name="connsiteY234" fmla="*/ 4420030 h 6480000"/>
              <a:gd name="connsiteX235" fmla="*/ 2582409 w 3254199"/>
              <a:gd name="connsiteY235" fmla="*/ 4339573 h 6480000"/>
              <a:gd name="connsiteX236" fmla="*/ 2577270 w 3254199"/>
              <a:gd name="connsiteY236" fmla="*/ 4349646 h 6480000"/>
              <a:gd name="connsiteX237" fmla="*/ 2596171 w 3254199"/>
              <a:gd name="connsiteY237" fmla="*/ 4413722 h 6480000"/>
              <a:gd name="connsiteX238" fmla="*/ 2582396 w 3254199"/>
              <a:gd name="connsiteY238" fmla="*/ 4473550 h 6480000"/>
              <a:gd name="connsiteX239" fmla="*/ 2524514 w 3254199"/>
              <a:gd name="connsiteY239" fmla="*/ 4524787 h 6480000"/>
              <a:gd name="connsiteX240" fmla="*/ 2444529 w 3254199"/>
              <a:gd name="connsiteY240" fmla="*/ 4515043 h 6480000"/>
              <a:gd name="connsiteX241" fmla="*/ 2371615 w 3254199"/>
              <a:gd name="connsiteY241" fmla="*/ 4456231 h 6480000"/>
              <a:gd name="connsiteX242" fmla="*/ 2325263 w 3254199"/>
              <a:gd name="connsiteY242" fmla="*/ 4360187 h 6480000"/>
              <a:gd name="connsiteX243" fmla="*/ 2338486 w 3254199"/>
              <a:gd name="connsiteY243" fmla="*/ 4282383 h 6480000"/>
              <a:gd name="connsiteX244" fmla="*/ 2356008 w 3254199"/>
              <a:gd name="connsiteY244" fmla="*/ 4258367 h 6480000"/>
              <a:gd name="connsiteX245" fmla="*/ 2377532 w 3254199"/>
              <a:gd name="connsiteY245" fmla="*/ 4244768 h 6480000"/>
              <a:gd name="connsiteX246" fmla="*/ 2400907 w 3254199"/>
              <a:gd name="connsiteY246" fmla="*/ 4242106 h 6480000"/>
              <a:gd name="connsiteX247" fmla="*/ 2426357 w 3254199"/>
              <a:gd name="connsiteY247" fmla="*/ 4248878 h 6480000"/>
              <a:gd name="connsiteX248" fmla="*/ 2450369 w 3254199"/>
              <a:gd name="connsiteY248" fmla="*/ 4260049 h 6480000"/>
              <a:gd name="connsiteX249" fmla="*/ 2454307 w 3254199"/>
              <a:gd name="connsiteY249" fmla="*/ 4252333 h 6480000"/>
              <a:gd name="connsiteX250" fmla="*/ 2468903 w 3254199"/>
              <a:gd name="connsiteY250" fmla="*/ 3933749 h 6480000"/>
              <a:gd name="connsiteX251" fmla="*/ 2385575 w 3254199"/>
              <a:gd name="connsiteY251" fmla="*/ 4152800 h 6480000"/>
              <a:gd name="connsiteX252" fmla="*/ 2392870 w 3254199"/>
              <a:gd name="connsiteY252" fmla="*/ 4158664 h 6480000"/>
              <a:gd name="connsiteX253" fmla="*/ 2394666 w 3254199"/>
              <a:gd name="connsiteY253" fmla="*/ 4153941 h 6480000"/>
              <a:gd name="connsiteX254" fmla="*/ 2408357 w 3254199"/>
              <a:gd name="connsiteY254" fmla="*/ 4132504 h 6480000"/>
              <a:gd name="connsiteX255" fmla="*/ 2424005 w 3254199"/>
              <a:gd name="connsiteY255" fmla="*/ 4131634 h 6480000"/>
              <a:gd name="connsiteX256" fmla="*/ 2455568 w 3254199"/>
              <a:gd name="connsiteY256" fmla="*/ 4150850 h 6480000"/>
              <a:gd name="connsiteX257" fmla="*/ 2619172 w 3254199"/>
              <a:gd name="connsiteY257" fmla="*/ 4274357 h 6480000"/>
              <a:gd name="connsiteX258" fmla="*/ 2652381 w 3254199"/>
              <a:gd name="connsiteY258" fmla="*/ 4303465 h 6480000"/>
              <a:gd name="connsiteX259" fmla="*/ 2657763 w 3254199"/>
              <a:gd name="connsiteY259" fmla="*/ 4320444 h 6480000"/>
              <a:gd name="connsiteX260" fmla="*/ 2651930 w 3254199"/>
              <a:gd name="connsiteY260" fmla="*/ 4345256 h 6480000"/>
              <a:gd name="connsiteX261" fmla="*/ 2659139 w 3254199"/>
              <a:gd name="connsiteY261" fmla="*/ 4351345 h 6480000"/>
              <a:gd name="connsiteX262" fmla="*/ 2748798 w 3254199"/>
              <a:gd name="connsiteY262" fmla="*/ 4115653 h 6480000"/>
              <a:gd name="connsiteX263" fmla="*/ 2674961 w 3254199"/>
              <a:gd name="connsiteY263" fmla="*/ 4054612 h 6480000"/>
              <a:gd name="connsiteX264" fmla="*/ 2671797 w 3254199"/>
              <a:gd name="connsiteY264" fmla="*/ 4062933 h 6480000"/>
              <a:gd name="connsiteX265" fmla="*/ 2707762 w 3254199"/>
              <a:gd name="connsiteY265" fmla="*/ 4130807 h 6480000"/>
              <a:gd name="connsiteX266" fmla="*/ 2696544 w 3254199"/>
              <a:gd name="connsiteY266" fmla="*/ 4206990 h 6480000"/>
              <a:gd name="connsiteX267" fmla="*/ 2686279 w 3254199"/>
              <a:gd name="connsiteY267" fmla="*/ 4233979 h 6480000"/>
              <a:gd name="connsiteX268" fmla="*/ 2675858 w 3254199"/>
              <a:gd name="connsiteY268" fmla="*/ 4251897 h 6480000"/>
              <a:gd name="connsiteX269" fmla="*/ 2663375 w 3254199"/>
              <a:gd name="connsiteY269" fmla="*/ 4253585 h 6480000"/>
              <a:gd name="connsiteX270" fmla="*/ 2642736 w 3254199"/>
              <a:gd name="connsiteY270" fmla="*/ 4240841 h 6480000"/>
              <a:gd name="connsiteX271" fmla="*/ 2552962 w 3254199"/>
              <a:gd name="connsiteY271" fmla="*/ 4172967 h 6480000"/>
              <a:gd name="connsiteX272" fmla="*/ 2563999 w 3254199"/>
              <a:gd name="connsiteY272" fmla="*/ 4143956 h 6480000"/>
              <a:gd name="connsiteX273" fmla="*/ 2577805 w 3254199"/>
              <a:gd name="connsiteY273" fmla="*/ 4116125 h 6480000"/>
              <a:gd name="connsiteX274" fmla="*/ 2590571 w 3254199"/>
              <a:gd name="connsiteY274" fmla="*/ 4108624 h 6480000"/>
              <a:gd name="connsiteX275" fmla="*/ 2607585 w 3254199"/>
              <a:gd name="connsiteY275" fmla="*/ 4110591 h 6480000"/>
              <a:gd name="connsiteX276" fmla="*/ 2629884 w 3254199"/>
              <a:gd name="connsiteY276" fmla="*/ 4123707 h 6480000"/>
              <a:gd name="connsiteX277" fmla="*/ 2633305 w 3254199"/>
              <a:gd name="connsiteY277" fmla="*/ 4114712 h 6480000"/>
              <a:gd name="connsiteX278" fmla="*/ 2534548 w 3254199"/>
              <a:gd name="connsiteY278" fmla="*/ 4041360 h 6480000"/>
              <a:gd name="connsiteX279" fmla="*/ 2531384 w 3254199"/>
              <a:gd name="connsiteY279" fmla="*/ 4049681 h 6480000"/>
              <a:gd name="connsiteX280" fmla="*/ 2556922 w 3254199"/>
              <a:gd name="connsiteY280" fmla="*/ 4086427 h 6480000"/>
              <a:gd name="connsiteX281" fmla="*/ 2549401 w 3254199"/>
              <a:gd name="connsiteY281" fmla="*/ 4134282 h 6480000"/>
              <a:gd name="connsiteX282" fmla="*/ 2538536 w 3254199"/>
              <a:gd name="connsiteY282" fmla="*/ 4162845 h 6480000"/>
              <a:gd name="connsiteX283" fmla="*/ 2431252 w 3254199"/>
              <a:gd name="connsiteY283" fmla="*/ 4082130 h 6480000"/>
              <a:gd name="connsiteX284" fmla="*/ 2445967 w 3254199"/>
              <a:gd name="connsiteY284" fmla="*/ 4043447 h 6480000"/>
              <a:gd name="connsiteX285" fmla="*/ 2468921 w 3254199"/>
              <a:gd name="connsiteY285" fmla="*/ 3995284 h 6480000"/>
              <a:gd name="connsiteX286" fmla="*/ 2493133 w 3254199"/>
              <a:gd name="connsiteY286" fmla="*/ 3979009 h 6480000"/>
              <a:gd name="connsiteX287" fmla="*/ 2515374 w 3254199"/>
              <a:gd name="connsiteY287" fmla="*/ 3980776 h 6480000"/>
              <a:gd name="connsiteX288" fmla="*/ 2532091 w 3254199"/>
              <a:gd name="connsiteY288" fmla="*/ 3988937 h 6480000"/>
              <a:gd name="connsiteX289" fmla="*/ 2535258 w 3254199"/>
              <a:gd name="connsiteY289" fmla="*/ 3980616 h 6480000"/>
              <a:gd name="connsiteX290" fmla="*/ 2519631 w 3254199"/>
              <a:gd name="connsiteY290" fmla="*/ 3708003 h 6480000"/>
              <a:gd name="connsiteX291" fmla="*/ 2517195 w 3254199"/>
              <a:gd name="connsiteY291" fmla="*/ 3716816 h 6480000"/>
              <a:gd name="connsiteX292" fmla="*/ 2528896 w 3254199"/>
              <a:gd name="connsiteY292" fmla="*/ 3732284 h 6480000"/>
              <a:gd name="connsiteX293" fmla="*/ 2529168 w 3254199"/>
              <a:gd name="connsiteY293" fmla="*/ 3744842 h 6480000"/>
              <a:gd name="connsiteX294" fmla="*/ 2526486 w 3254199"/>
              <a:gd name="connsiteY294" fmla="*/ 3751839 h 6480000"/>
              <a:gd name="connsiteX295" fmla="*/ 2516583 w 3254199"/>
              <a:gd name="connsiteY295" fmla="*/ 3765078 h 6480000"/>
              <a:gd name="connsiteX296" fmla="*/ 2500062 w 3254199"/>
              <a:gd name="connsiteY296" fmla="*/ 3788721 h 6480000"/>
              <a:gd name="connsiteX297" fmla="*/ 2490715 w 3254199"/>
              <a:gd name="connsiteY297" fmla="*/ 3812598 h 6480000"/>
              <a:gd name="connsiteX298" fmla="*/ 2496697 w 3254199"/>
              <a:gd name="connsiteY298" fmla="*/ 3882157 h 6480000"/>
              <a:gd name="connsiteX299" fmla="*/ 2546256 w 3254199"/>
              <a:gd name="connsiteY299" fmla="*/ 3922322 h 6480000"/>
              <a:gd name="connsiteX300" fmla="*/ 2588630 w 3254199"/>
              <a:gd name="connsiteY300" fmla="*/ 3922555 h 6480000"/>
              <a:gd name="connsiteX301" fmla="*/ 2631330 w 3254199"/>
              <a:gd name="connsiteY301" fmla="*/ 3902654 h 6480000"/>
              <a:gd name="connsiteX302" fmla="*/ 2715146 w 3254199"/>
              <a:gd name="connsiteY302" fmla="*/ 3863167 h 6480000"/>
              <a:gd name="connsiteX303" fmla="*/ 2745892 w 3254199"/>
              <a:gd name="connsiteY303" fmla="*/ 3863928 h 6480000"/>
              <a:gd name="connsiteX304" fmla="*/ 2784552 w 3254199"/>
              <a:gd name="connsiteY304" fmla="*/ 3891593 h 6480000"/>
              <a:gd name="connsiteX305" fmla="*/ 2790463 w 3254199"/>
              <a:gd name="connsiteY305" fmla="*/ 3942907 h 6480000"/>
              <a:gd name="connsiteX306" fmla="*/ 2755864 w 3254199"/>
              <a:gd name="connsiteY306" fmla="*/ 3990386 h 6480000"/>
              <a:gd name="connsiteX307" fmla="*/ 2698536 w 3254199"/>
              <a:gd name="connsiteY307" fmla="*/ 3996380 h 6480000"/>
              <a:gd name="connsiteX308" fmla="*/ 2670924 w 3254199"/>
              <a:gd name="connsiteY308" fmla="*/ 3986997 h 6480000"/>
              <a:gd name="connsiteX309" fmla="*/ 2668744 w 3254199"/>
              <a:gd name="connsiteY309" fmla="*/ 3994882 h 6480000"/>
              <a:gd name="connsiteX310" fmla="*/ 2778217 w 3254199"/>
              <a:gd name="connsiteY310" fmla="*/ 4053111 h 6480000"/>
              <a:gd name="connsiteX311" fmla="*/ 2780655 w 3254199"/>
              <a:gd name="connsiteY311" fmla="*/ 4044297 h 6480000"/>
              <a:gd name="connsiteX312" fmla="*/ 2768001 w 3254199"/>
              <a:gd name="connsiteY312" fmla="*/ 4017832 h 6480000"/>
              <a:gd name="connsiteX313" fmla="*/ 2775645 w 3254199"/>
              <a:gd name="connsiteY313" fmla="*/ 4003719 h 6480000"/>
              <a:gd name="connsiteX314" fmla="*/ 2798814 w 3254199"/>
              <a:gd name="connsiteY314" fmla="*/ 3968682 h 6480000"/>
              <a:gd name="connsiteX315" fmla="*/ 2808547 w 3254199"/>
              <a:gd name="connsiteY315" fmla="*/ 3943413 h 6480000"/>
              <a:gd name="connsiteX316" fmla="*/ 2810554 w 3254199"/>
              <a:gd name="connsiteY316" fmla="*/ 3888297 h 6480000"/>
              <a:gd name="connsiteX317" fmla="*/ 2785917 w 3254199"/>
              <a:gd name="connsiteY317" fmla="*/ 3842415 h 6480000"/>
              <a:gd name="connsiteX318" fmla="*/ 2743144 w 3254199"/>
              <a:gd name="connsiteY318" fmla="*/ 3816983 h 6480000"/>
              <a:gd name="connsiteX319" fmla="*/ 2700547 w 3254199"/>
              <a:gd name="connsiteY319" fmla="*/ 3816191 h 6480000"/>
              <a:gd name="connsiteX320" fmla="*/ 2636189 w 3254199"/>
              <a:gd name="connsiteY320" fmla="*/ 3846704 h 6480000"/>
              <a:gd name="connsiteX321" fmla="*/ 2575936 w 3254199"/>
              <a:gd name="connsiteY321" fmla="*/ 3877727 h 6480000"/>
              <a:gd name="connsiteX322" fmla="*/ 2542313 w 3254199"/>
              <a:gd name="connsiteY322" fmla="*/ 3878792 h 6480000"/>
              <a:gd name="connsiteX323" fmla="*/ 2513781 w 3254199"/>
              <a:gd name="connsiteY323" fmla="*/ 3854676 h 6480000"/>
              <a:gd name="connsiteX324" fmla="*/ 2510469 w 3254199"/>
              <a:gd name="connsiteY324" fmla="*/ 3811570 h 6480000"/>
              <a:gd name="connsiteX325" fmla="*/ 2541858 w 3254199"/>
              <a:gd name="connsiteY325" fmla="*/ 3767573 h 6480000"/>
              <a:gd name="connsiteX326" fmla="*/ 2592907 w 3254199"/>
              <a:gd name="connsiteY326" fmla="*/ 3761716 h 6480000"/>
              <a:gd name="connsiteX327" fmla="*/ 2615148 w 3254199"/>
              <a:gd name="connsiteY327" fmla="*/ 3768863 h 6480000"/>
              <a:gd name="connsiteX328" fmla="*/ 2617327 w 3254199"/>
              <a:gd name="connsiteY328" fmla="*/ 3760977 h 6480000"/>
              <a:gd name="connsiteX329" fmla="*/ 649866 w 3254199"/>
              <a:gd name="connsiteY329" fmla="*/ 3403591 h 6480000"/>
              <a:gd name="connsiteX330" fmla="*/ 514056 w 3254199"/>
              <a:gd name="connsiteY330" fmla="*/ 3539399 h 6480000"/>
              <a:gd name="connsiteX331" fmla="*/ 649866 w 3254199"/>
              <a:gd name="connsiteY331" fmla="*/ 3675208 h 6480000"/>
              <a:gd name="connsiteX332" fmla="*/ 785675 w 3254199"/>
              <a:gd name="connsiteY332" fmla="*/ 3539398 h 6480000"/>
              <a:gd name="connsiteX333" fmla="*/ 649866 w 3254199"/>
              <a:gd name="connsiteY333" fmla="*/ 3403591 h 6480000"/>
              <a:gd name="connsiteX334" fmla="*/ 14199 w 3254199"/>
              <a:gd name="connsiteY334" fmla="*/ 3045988 h 6480000"/>
              <a:gd name="connsiteX335" fmla="*/ 208211 w 3254199"/>
              <a:gd name="connsiteY335" fmla="*/ 3240000 h 6480000"/>
              <a:gd name="connsiteX336" fmla="*/ 14199 w 3254199"/>
              <a:gd name="connsiteY336" fmla="*/ 3434012 h 6480000"/>
              <a:gd name="connsiteX337" fmla="*/ 0 w 3254199"/>
              <a:gd name="connsiteY337" fmla="*/ 3431145 h 6480000"/>
              <a:gd name="connsiteX338" fmla="*/ 0 w 3254199"/>
              <a:gd name="connsiteY338" fmla="*/ 3048855 h 6480000"/>
              <a:gd name="connsiteX339" fmla="*/ 591434 w 3254199"/>
              <a:gd name="connsiteY339" fmla="*/ 2703530 h 6480000"/>
              <a:gd name="connsiteX340" fmla="*/ 455628 w 3254199"/>
              <a:gd name="connsiteY340" fmla="*/ 2839339 h 6480000"/>
              <a:gd name="connsiteX341" fmla="*/ 591436 w 3254199"/>
              <a:gd name="connsiteY341" fmla="*/ 2975147 h 6480000"/>
              <a:gd name="connsiteX342" fmla="*/ 727245 w 3254199"/>
              <a:gd name="connsiteY342" fmla="*/ 2839340 h 6480000"/>
              <a:gd name="connsiteX343" fmla="*/ 591434 w 3254199"/>
              <a:gd name="connsiteY343" fmla="*/ 2703530 h 6480000"/>
              <a:gd name="connsiteX344" fmla="*/ 2412502 w 3254199"/>
              <a:gd name="connsiteY344" fmla="*/ 2358827 h 6480000"/>
              <a:gd name="connsiteX345" fmla="*/ 2392340 w 3254199"/>
              <a:gd name="connsiteY345" fmla="*/ 2388011 h 6480000"/>
              <a:gd name="connsiteX346" fmla="*/ 2333720 w 3254199"/>
              <a:gd name="connsiteY346" fmla="*/ 2418031 h 6480000"/>
              <a:gd name="connsiteX347" fmla="*/ 2285271 w 3254199"/>
              <a:gd name="connsiteY347" fmla="*/ 2459444 h 6480000"/>
              <a:gd name="connsiteX348" fmla="*/ 2285312 w 3254199"/>
              <a:gd name="connsiteY348" fmla="*/ 2511769 h 6480000"/>
              <a:gd name="connsiteX349" fmla="*/ 2307007 w 3254199"/>
              <a:gd name="connsiteY349" fmla="*/ 2570915 h 6480000"/>
              <a:gd name="connsiteX350" fmla="*/ 2370365 w 3254199"/>
              <a:gd name="connsiteY350" fmla="*/ 2651923 h 6480000"/>
              <a:gd name="connsiteX351" fmla="*/ 2401943 w 3254199"/>
              <a:gd name="connsiteY351" fmla="*/ 2652808 h 6480000"/>
              <a:gd name="connsiteX352" fmla="*/ 2444479 w 3254199"/>
              <a:gd name="connsiteY352" fmla="*/ 2626949 h 6480000"/>
              <a:gd name="connsiteX353" fmla="*/ 2496302 w 3254199"/>
              <a:gd name="connsiteY353" fmla="*/ 2581348 h 6480000"/>
              <a:gd name="connsiteX354" fmla="*/ 2512244 w 3254199"/>
              <a:gd name="connsiteY354" fmla="*/ 2557047 h 6480000"/>
              <a:gd name="connsiteX355" fmla="*/ 2501407 w 3254199"/>
              <a:gd name="connsiteY355" fmla="*/ 2552719 h 6480000"/>
              <a:gd name="connsiteX356" fmla="*/ 2428646 w 3254199"/>
              <a:gd name="connsiteY356" fmla="*/ 2572279 h 6480000"/>
              <a:gd name="connsiteX357" fmla="*/ 2376043 w 3254199"/>
              <a:gd name="connsiteY357" fmla="*/ 2554422 h 6480000"/>
              <a:gd name="connsiteX358" fmla="*/ 2320295 w 3254199"/>
              <a:gd name="connsiteY358" fmla="*/ 2482879 h 6480000"/>
              <a:gd name="connsiteX359" fmla="*/ 2372626 w 3254199"/>
              <a:gd name="connsiteY359" fmla="*/ 2451072 h 6480000"/>
              <a:gd name="connsiteX360" fmla="*/ 2424544 w 3254199"/>
              <a:gd name="connsiteY360" fmla="*/ 2378705 h 6480000"/>
              <a:gd name="connsiteX361" fmla="*/ 2469481 w 3254199"/>
              <a:gd name="connsiteY361" fmla="*/ 2289722 h 6480000"/>
              <a:gd name="connsiteX362" fmla="*/ 2470415 w 3254199"/>
              <a:gd name="connsiteY362" fmla="*/ 2290165 h 6480000"/>
              <a:gd name="connsiteX363" fmla="*/ 2471227 w 3254199"/>
              <a:gd name="connsiteY363" fmla="*/ 2291363 h 6480000"/>
              <a:gd name="connsiteX364" fmla="*/ 2492952 w 3254199"/>
              <a:gd name="connsiteY364" fmla="*/ 2152532 h 6480000"/>
              <a:gd name="connsiteX365" fmla="*/ 2525630 w 3254199"/>
              <a:gd name="connsiteY365" fmla="*/ 2176234 h 6480000"/>
              <a:gd name="connsiteX366" fmla="*/ 2575069 w 3254199"/>
              <a:gd name="connsiteY366" fmla="*/ 2215589 h 6480000"/>
              <a:gd name="connsiteX367" fmla="*/ 2590756 w 3254199"/>
              <a:gd name="connsiteY367" fmla="*/ 2233904 h 6480000"/>
              <a:gd name="connsiteX368" fmla="*/ 2599898 w 3254199"/>
              <a:gd name="connsiteY368" fmla="*/ 2240840 h 6480000"/>
              <a:gd name="connsiteX369" fmla="*/ 2571389 w 3254199"/>
              <a:gd name="connsiteY369" fmla="*/ 2236952 h 6480000"/>
              <a:gd name="connsiteX370" fmla="*/ 2532132 w 3254199"/>
              <a:gd name="connsiteY370" fmla="*/ 2223969 h 6480000"/>
              <a:gd name="connsiteX371" fmla="*/ 2527918 w 3254199"/>
              <a:gd name="connsiteY371" fmla="*/ 2205667 h 6480000"/>
              <a:gd name="connsiteX372" fmla="*/ 2490327 w 3254199"/>
              <a:gd name="connsiteY372" fmla="*/ 2164717 h 6480000"/>
              <a:gd name="connsiteX373" fmla="*/ 2487033 w 3254199"/>
              <a:gd name="connsiteY373" fmla="*/ 2161132 h 6480000"/>
              <a:gd name="connsiteX374" fmla="*/ 2483950 w 3254199"/>
              <a:gd name="connsiteY374" fmla="*/ 2154288 h 6480000"/>
              <a:gd name="connsiteX375" fmla="*/ 2525076 w 3254199"/>
              <a:gd name="connsiteY375" fmla="*/ 2082538 h 6480000"/>
              <a:gd name="connsiteX376" fmla="*/ 2489098 w 3254199"/>
              <a:gd name="connsiteY376" fmla="*/ 2085534 h 6480000"/>
              <a:gd name="connsiteX377" fmla="*/ 2465372 w 3254199"/>
              <a:gd name="connsiteY377" fmla="*/ 2097070 h 6480000"/>
              <a:gd name="connsiteX378" fmla="*/ 2446351 w 3254199"/>
              <a:gd name="connsiteY378" fmla="*/ 2109884 h 6480000"/>
              <a:gd name="connsiteX379" fmla="*/ 2430651 w 3254199"/>
              <a:gd name="connsiteY379" fmla="*/ 2127407 h 6480000"/>
              <a:gd name="connsiteX380" fmla="*/ 2463512 w 3254199"/>
              <a:gd name="connsiteY380" fmla="*/ 2158273 h 6480000"/>
              <a:gd name="connsiteX381" fmla="*/ 2465165 w 3254199"/>
              <a:gd name="connsiteY381" fmla="*/ 2157951 h 6480000"/>
              <a:gd name="connsiteX382" fmla="*/ 2458847 w 3254199"/>
              <a:gd name="connsiteY382" fmla="*/ 2186109 h 6480000"/>
              <a:gd name="connsiteX383" fmla="*/ 2459160 w 3254199"/>
              <a:gd name="connsiteY383" fmla="*/ 2213380 h 6480000"/>
              <a:gd name="connsiteX384" fmla="*/ 2460945 w 3254199"/>
              <a:gd name="connsiteY384" fmla="*/ 2225593 h 6480000"/>
              <a:gd name="connsiteX385" fmla="*/ 2459625 w 3254199"/>
              <a:gd name="connsiteY385" fmla="*/ 2224652 h 6480000"/>
              <a:gd name="connsiteX386" fmla="*/ 2402788 w 3254199"/>
              <a:gd name="connsiteY386" fmla="*/ 2209044 h 6480000"/>
              <a:gd name="connsiteX387" fmla="*/ 2390283 w 3254199"/>
              <a:gd name="connsiteY387" fmla="*/ 2198509 h 6480000"/>
              <a:gd name="connsiteX388" fmla="*/ 2373637 w 3254199"/>
              <a:gd name="connsiteY388" fmla="*/ 2187376 h 6480000"/>
              <a:gd name="connsiteX389" fmla="*/ 2342841 w 3254199"/>
              <a:gd name="connsiteY389" fmla="*/ 2212725 h 6480000"/>
              <a:gd name="connsiteX390" fmla="*/ 2329292 w 3254199"/>
              <a:gd name="connsiteY390" fmla="*/ 2249904 h 6480000"/>
              <a:gd name="connsiteX391" fmla="*/ 2367181 w 3254199"/>
              <a:gd name="connsiteY391" fmla="*/ 2282930 h 6480000"/>
              <a:gd name="connsiteX392" fmla="*/ 2371788 w 3254199"/>
              <a:gd name="connsiteY392" fmla="*/ 2285639 h 6480000"/>
              <a:gd name="connsiteX393" fmla="*/ 2363779 w 3254199"/>
              <a:gd name="connsiteY393" fmla="*/ 2283403 h 6480000"/>
              <a:gd name="connsiteX394" fmla="*/ 2192007 w 3254199"/>
              <a:gd name="connsiteY394" fmla="*/ 2273909 h 6480000"/>
              <a:gd name="connsiteX395" fmla="*/ 2166057 w 3254199"/>
              <a:gd name="connsiteY395" fmla="*/ 2283928 h 6480000"/>
              <a:gd name="connsiteX396" fmla="*/ 2147883 w 3254199"/>
              <a:gd name="connsiteY396" fmla="*/ 2296813 h 6480000"/>
              <a:gd name="connsiteX397" fmla="*/ 2129352 w 3254199"/>
              <a:gd name="connsiteY397" fmla="*/ 2316515 h 6480000"/>
              <a:gd name="connsiteX398" fmla="*/ 2168750 w 3254199"/>
              <a:gd name="connsiteY398" fmla="*/ 2336147 h 6480000"/>
              <a:gd name="connsiteX399" fmla="*/ 2202044 w 3254199"/>
              <a:gd name="connsiteY399" fmla="*/ 2336248 h 6480000"/>
              <a:gd name="connsiteX400" fmla="*/ 2382958 w 3254199"/>
              <a:gd name="connsiteY400" fmla="*/ 2348351 h 6480000"/>
              <a:gd name="connsiteX401" fmla="*/ 2483786 w 3254199"/>
              <a:gd name="connsiteY401" fmla="*/ 2383943 h 6480000"/>
              <a:gd name="connsiteX402" fmla="*/ 2515975 w 3254199"/>
              <a:gd name="connsiteY402" fmla="*/ 2389771 h 6480000"/>
              <a:gd name="connsiteX403" fmla="*/ 2538733 w 3254199"/>
              <a:gd name="connsiteY403" fmla="*/ 2338594 h 6480000"/>
              <a:gd name="connsiteX404" fmla="*/ 2508669 w 3254199"/>
              <a:gd name="connsiteY404" fmla="*/ 2317599 h 6480000"/>
              <a:gd name="connsiteX405" fmla="*/ 2494507 w 3254199"/>
              <a:gd name="connsiteY405" fmla="*/ 2313190 h 6480000"/>
              <a:gd name="connsiteX406" fmla="*/ 2484899 w 3254199"/>
              <a:gd name="connsiteY406" fmla="*/ 2304212 h 6480000"/>
              <a:gd name="connsiteX407" fmla="*/ 2493664 w 3254199"/>
              <a:gd name="connsiteY407" fmla="*/ 2304539 h 6480000"/>
              <a:gd name="connsiteX408" fmla="*/ 2504382 w 3254199"/>
              <a:gd name="connsiteY408" fmla="*/ 2300438 h 6480000"/>
              <a:gd name="connsiteX409" fmla="*/ 2527655 w 3254199"/>
              <a:gd name="connsiteY409" fmla="*/ 2285408 h 6480000"/>
              <a:gd name="connsiteX410" fmla="*/ 2534229 w 3254199"/>
              <a:gd name="connsiteY410" fmla="*/ 2257501 h 6480000"/>
              <a:gd name="connsiteX411" fmla="*/ 2545812 w 3254199"/>
              <a:gd name="connsiteY411" fmla="*/ 2265466 h 6480000"/>
              <a:gd name="connsiteX412" fmla="*/ 2559132 w 3254199"/>
              <a:gd name="connsiteY412" fmla="*/ 2271786 h 6480000"/>
              <a:gd name="connsiteX413" fmla="*/ 2582607 w 3254199"/>
              <a:gd name="connsiteY413" fmla="*/ 2289013 h 6480000"/>
              <a:gd name="connsiteX414" fmla="*/ 2624665 w 3254199"/>
              <a:gd name="connsiteY414" fmla="*/ 2308383 h 6480000"/>
              <a:gd name="connsiteX415" fmla="*/ 2676934 w 3254199"/>
              <a:gd name="connsiteY415" fmla="*/ 2330194 h 6480000"/>
              <a:gd name="connsiteX416" fmla="*/ 2699230 w 3254199"/>
              <a:gd name="connsiteY416" fmla="*/ 2307580 h 6480000"/>
              <a:gd name="connsiteX417" fmla="*/ 2706907 w 3254199"/>
              <a:gd name="connsiteY417" fmla="*/ 2254691 h 6480000"/>
              <a:gd name="connsiteX418" fmla="*/ 2703384 w 3254199"/>
              <a:gd name="connsiteY418" fmla="*/ 2234064 h 6480000"/>
              <a:gd name="connsiteX419" fmla="*/ 2658041 w 3254199"/>
              <a:gd name="connsiteY419" fmla="*/ 2204666 h 6480000"/>
              <a:gd name="connsiteX420" fmla="*/ 2607238 w 3254199"/>
              <a:gd name="connsiteY420" fmla="*/ 2170955 h 6480000"/>
              <a:gd name="connsiteX421" fmla="*/ 2523701 w 3254199"/>
              <a:gd name="connsiteY421" fmla="*/ 2128714 h 6480000"/>
              <a:gd name="connsiteX422" fmla="*/ 2538450 w 3254199"/>
              <a:gd name="connsiteY422" fmla="*/ 2124131 h 6480000"/>
              <a:gd name="connsiteX423" fmla="*/ 2582538 w 3254199"/>
              <a:gd name="connsiteY423" fmla="*/ 2109230 h 6480000"/>
              <a:gd name="connsiteX424" fmla="*/ 2559580 w 3254199"/>
              <a:gd name="connsiteY424" fmla="*/ 2087803 h 6480000"/>
              <a:gd name="connsiteX425" fmla="*/ 2525076 w 3254199"/>
              <a:gd name="connsiteY425" fmla="*/ 2082538 h 6480000"/>
              <a:gd name="connsiteX426" fmla="*/ 2709067 w 3254199"/>
              <a:gd name="connsiteY426" fmla="*/ 2036632 h 6480000"/>
              <a:gd name="connsiteX427" fmla="*/ 2680631 w 3254199"/>
              <a:gd name="connsiteY427" fmla="*/ 2066102 h 6480000"/>
              <a:gd name="connsiteX428" fmla="*/ 2652626 w 3254199"/>
              <a:gd name="connsiteY428" fmla="*/ 2114636 h 6480000"/>
              <a:gd name="connsiteX429" fmla="*/ 2630778 w 3254199"/>
              <a:gd name="connsiteY429" fmla="*/ 2116752 h 6480000"/>
              <a:gd name="connsiteX430" fmla="*/ 2601603 w 3254199"/>
              <a:gd name="connsiteY430" fmla="*/ 2108305 h 6480000"/>
              <a:gd name="connsiteX431" fmla="*/ 2592114 w 3254199"/>
              <a:gd name="connsiteY431" fmla="*/ 2120963 h 6480000"/>
              <a:gd name="connsiteX432" fmla="*/ 2604951 w 3254199"/>
              <a:gd name="connsiteY432" fmla="*/ 2137485 h 6480000"/>
              <a:gd name="connsiteX433" fmla="*/ 2613363 w 3254199"/>
              <a:gd name="connsiteY433" fmla="*/ 2152931 h 6480000"/>
              <a:gd name="connsiteX434" fmla="*/ 2626448 w 3254199"/>
              <a:gd name="connsiteY434" fmla="*/ 2168785 h 6480000"/>
              <a:gd name="connsiteX435" fmla="*/ 2640893 w 3254199"/>
              <a:gd name="connsiteY435" fmla="*/ 2175158 h 6480000"/>
              <a:gd name="connsiteX436" fmla="*/ 2645467 w 3254199"/>
              <a:gd name="connsiteY436" fmla="*/ 2181060 h 6480000"/>
              <a:gd name="connsiteX437" fmla="*/ 2699782 w 3254199"/>
              <a:gd name="connsiteY437" fmla="*/ 2182247 h 6480000"/>
              <a:gd name="connsiteX438" fmla="*/ 2718623 w 3254199"/>
              <a:gd name="connsiteY438" fmla="*/ 2157261 h 6480000"/>
              <a:gd name="connsiteX439" fmla="*/ 2730259 w 3254199"/>
              <a:gd name="connsiteY439" fmla="*/ 2124472 h 6480000"/>
              <a:gd name="connsiteX440" fmla="*/ 2722087 w 3254199"/>
              <a:gd name="connsiteY440" fmla="*/ 2104666 h 6480000"/>
              <a:gd name="connsiteX441" fmla="*/ 2709067 w 3254199"/>
              <a:gd name="connsiteY441" fmla="*/ 2036632 h 6480000"/>
              <a:gd name="connsiteX442" fmla="*/ 2310068 w 3254199"/>
              <a:gd name="connsiteY442" fmla="*/ 1960058 h 6480000"/>
              <a:gd name="connsiteX443" fmla="*/ 2271119 w 3254199"/>
              <a:gd name="connsiteY443" fmla="*/ 1981387 h 6480000"/>
              <a:gd name="connsiteX444" fmla="*/ 2268200 w 3254199"/>
              <a:gd name="connsiteY444" fmla="*/ 1991257 h 6480000"/>
              <a:gd name="connsiteX445" fmla="*/ 2221340 w 3254199"/>
              <a:gd name="connsiteY445" fmla="*/ 2020231 h 6480000"/>
              <a:gd name="connsiteX446" fmla="*/ 2181938 w 3254199"/>
              <a:gd name="connsiteY446" fmla="*/ 2039267 h 6480000"/>
              <a:gd name="connsiteX447" fmla="*/ 2147059 w 3254199"/>
              <a:gd name="connsiteY447" fmla="*/ 2049592 h 6480000"/>
              <a:gd name="connsiteX448" fmla="*/ 2093169 w 3254199"/>
              <a:gd name="connsiteY448" fmla="*/ 2068075 h 6480000"/>
              <a:gd name="connsiteX449" fmla="*/ 2078771 w 3254199"/>
              <a:gd name="connsiteY449" fmla="*/ 2095208 h 6480000"/>
              <a:gd name="connsiteX450" fmla="*/ 2060715 w 3254199"/>
              <a:gd name="connsiteY450" fmla="*/ 2124496 h 6480000"/>
              <a:gd name="connsiteX451" fmla="*/ 2071782 w 3254199"/>
              <a:gd name="connsiteY451" fmla="*/ 2135188 h 6480000"/>
              <a:gd name="connsiteX452" fmla="*/ 2073182 w 3254199"/>
              <a:gd name="connsiteY452" fmla="*/ 2133816 h 6480000"/>
              <a:gd name="connsiteX453" fmla="*/ 2078241 w 3254199"/>
              <a:gd name="connsiteY453" fmla="*/ 2143471 h 6480000"/>
              <a:gd name="connsiteX454" fmla="*/ 2107369 w 3254199"/>
              <a:gd name="connsiteY454" fmla="*/ 2152349 h 6480000"/>
              <a:gd name="connsiteX455" fmla="*/ 2148105 w 3254199"/>
              <a:gd name="connsiteY455" fmla="*/ 2136719 h 6480000"/>
              <a:gd name="connsiteX456" fmla="*/ 2266622 w 3254199"/>
              <a:gd name="connsiteY456" fmla="*/ 2068704 h 6480000"/>
              <a:gd name="connsiteX457" fmla="*/ 2283531 w 3254199"/>
              <a:gd name="connsiteY457" fmla="*/ 2055775 h 6480000"/>
              <a:gd name="connsiteX458" fmla="*/ 2322849 w 3254199"/>
              <a:gd name="connsiteY458" fmla="*/ 2016082 h 6480000"/>
              <a:gd name="connsiteX459" fmla="*/ 2310068 w 3254199"/>
              <a:gd name="connsiteY459" fmla="*/ 1960058 h 6480000"/>
              <a:gd name="connsiteX460" fmla="*/ 2425533 w 3254199"/>
              <a:gd name="connsiteY460" fmla="*/ 1884964 h 6480000"/>
              <a:gd name="connsiteX461" fmla="*/ 2395869 w 3254199"/>
              <a:gd name="connsiteY461" fmla="*/ 1895747 h 6480000"/>
              <a:gd name="connsiteX462" fmla="*/ 2401461 w 3254199"/>
              <a:gd name="connsiteY462" fmla="*/ 1919396 h 6480000"/>
              <a:gd name="connsiteX463" fmla="*/ 2409378 w 3254199"/>
              <a:gd name="connsiteY463" fmla="*/ 1949951 h 6480000"/>
              <a:gd name="connsiteX464" fmla="*/ 2417592 w 3254199"/>
              <a:gd name="connsiteY464" fmla="*/ 1951622 h 6480000"/>
              <a:gd name="connsiteX465" fmla="*/ 2356915 w 3254199"/>
              <a:gd name="connsiteY465" fmla="*/ 2038312 h 6480000"/>
              <a:gd name="connsiteX466" fmla="*/ 2354501 w 3254199"/>
              <a:gd name="connsiteY466" fmla="*/ 2044285 h 6480000"/>
              <a:gd name="connsiteX467" fmla="*/ 2354965 w 3254199"/>
              <a:gd name="connsiteY467" fmla="*/ 2048687 h 6480000"/>
              <a:gd name="connsiteX468" fmla="*/ 2353149 w 3254199"/>
              <a:gd name="connsiteY468" fmla="*/ 2046029 h 6480000"/>
              <a:gd name="connsiteX469" fmla="*/ 2349506 w 3254199"/>
              <a:gd name="connsiteY469" fmla="*/ 2037114 h 6480000"/>
              <a:gd name="connsiteX470" fmla="*/ 2332295 w 3254199"/>
              <a:gd name="connsiteY470" fmla="*/ 2042770 h 6480000"/>
              <a:gd name="connsiteX471" fmla="*/ 2326412 w 3254199"/>
              <a:gd name="connsiteY471" fmla="*/ 2071721 h 6480000"/>
              <a:gd name="connsiteX472" fmla="*/ 2333606 w 3254199"/>
              <a:gd name="connsiteY472" fmla="*/ 2110806 h 6480000"/>
              <a:gd name="connsiteX473" fmla="*/ 2362180 w 3254199"/>
              <a:gd name="connsiteY473" fmla="*/ 2145750 h 6480000"/>
              <a:gd name="connsiteX474" fmla="*/ 2403726 w 3254199"/>
              <a:gd name="connsiteY474" fmla="*/ 2096559 h 6480000"/>
              <a:gd name="connsiteX475" fmla="*/ 2408570 w 3254199"/>
              <a:gd name="connsiteY475" fmla="*/ 2070428 h 6480000"/>
              <a:gd name="connsiteX476" fmla="*/ 2409672 w 3254199"/>
              <a:gd name="connsiteY476" fmla="*/ 2036800 h 6480000"/>
              <a:gd name="connsiteX477" fmla="*/ 2413382 w 3254199"/>
              <a:gd name="connsiteY477" fmla="*/ 2034819 h 6480000"/>
              <a:gd name="connsiteX478" fmla="*/ 2413739 w 3254199"/>
              <a:gd name="connsiteY478" fmla="*/ 2036562 h 6480000"/>
              <a:gd name="connsiteX479" fmla="*/ 2426645 w 3254199"/>
              <a:gd name="connsiteY479" fmla="*/ 2034107 h 6480000"/>
              <a:gd name="connsiteX480" fmla="*/ 2507684 w 3254199"/>
              <a:gd name="connsiteY480" fmla="*/ 2016748 h 6480000"/>
              <a:gd name="connsiteX481" fmla="*/ 2566334 w 3254199"/>
              <a:gd name="connsiteY481" fmla="*/ 1990716 h 6480000"/>
              <a:gd name="connsiteX482" fmla="*/ 2588264 w 3254199"/>
              <a:gd name="connsiteY482" fmla="*/ 1966433 h 6480000"/>
              <a:gd name="connsiteX483" fmla="*/ 2584285 w 3254199"/>
              <a:gd name="connsiteY483" fmla="*/ 1920307 h 6480000"/>
              <a:gd name="connsiteX484" fmla="*/ 2579865 w 3254199"/>
              <a:gd name="connsiteY484" fmla="*/ 1894881 h 6480000"/>
              <a:gd name="connsiteX485" fmla="*/ 2450110 w 3254199"/>
              <a:gd name="connsiteY485" fmla="*/ 1889086 h 6480000"/>
              <a:gd name="connsiteX486" fmla="*/ 2425533 w 3254199"/>
              <a:gd name="connsiteY486" fmla="*/ 1884964 h 6480000"/>
              <a:gd name="connsiteX487" fmla="*/ 406752 w 3254199"/>
              <a:gd name="connsiteY487" fmla="*/ 1248189 h 6480000"/>
              <a:gd name="connsiteX488" fmla="*/ 709980 w 3254199"/>
              <a:gd name="connsiteY488" fmla="*/ 1833031 h 6480000"/>
              <a:gd name="connsiteX489" fmla="*/ 529898 w 3254199"/>
              <a:gd name="connsiteY489" fmla="*/ 2327796 h 6480000"/>
              <a:gd name="connsiteX490" fmla="*/ 1414140 w 3254199"/>
              <a:gd name="connsiteY490" fmla="*/ 2171880 h 6480000"/>
              <a:gd name="connsiteX491" fmla="*/ 1937444 w 3254199"/>
              <a:gd name="connsiteY491" fmla="*/ 2572059 h 6480000"/>
              <a:gd name="connsiteX492" fmla="*/ 1582568 w 3254199"/>
              <a:gd name="connsiteY492" fmla="*/ 3127083 h 6480000"/>
              <a:gd name="connsiteX493" fmla="*/ 1050488 w 3254199"/>
              <a:gd name="connsiteY493" fmla="*/ 3220903 h 6480000"/>
              <a:gd name="connsiteX494" fmla="*/ 1627301 w 3254199"/>
              <a:gd name="connsiteY494" fmla="*/ 3908319 h 6480000"/>
              <a:gd name="connsiteX495" fmla="*/ 1542388 w 3254199"/>
              <a:gd name="connsiteY495" fmla="*/ 4561600 h 6480000"/>
              <a:gd name="connsiteX496" fmla="*/ 884285 w 3254199"/>
              <a:gd name="connsiteY496" fmla="*/ 4531783 h 6480000"/>
              <a:gd name="connsiteX497" fmla="*/ 545350 w 3254199"/>
              <a:gd name="connsiteY497" fmla="*/ 4127856 h 6480000"/>
              <a:gd name="connsiteX498" fmla="*/ 245556 w 3254199"/>
              <a:gd name="connsiteY498" fmla="*/ 4951525 h 6480000"/>
              <a:gd name="connsiteX499" fmla="*/ 0 w 3254199"/>
              <a:gd name="connsiteY499" fmla="*/ 5053711 h 6480000"/>
              <a:gd name="connsiteX500" fmla="*/ 0 w 3254199"/>
              <a:gd name="connsiteY500" fmla="*/ 4054851 h 6480000"/>
              <a:gd name="connsiteX501" fmla="*/ 14409 w 3254199"/>
              <a:gd name="connsiteY501" fmla="*/ 4064566 h 6480000"/>
              <a:gd name="connsiteX502" fmla="*/ 67272 w 3254199"/>
              <a:gd name="connsiteY502" fmla="*/ 4075238 h 6480000"/>
              <a:gd name="connsiteX503" fmla="*/ 203078 w 3254199"/>
              <a:gd name="connsiteY503" fmla="*/ 3939429 h 6480000"/>
              <a:gd name="connsiteX504" fmla="*/ 67272 w 3254199"/>
              <a:gd name="connsiteY504" fmla="*/ 3803621 h 6480000"/>
              <a:gd name="connsiteX505" fmla="*/ 14408 w 3254199"/>
              <a:gd name="connsiteY505" fmla="*/ 3814294 h 6480000"/>
              <a:gd name="connsiteX506" fmla="*/ 0 w 3254199"/>
              <a:gd name="connsiteY506" fmla="*/ 3824008 h 6480000"/>
              <a:gd name="connsiteX507" fmla="*/ 0 w 3254199"/>
              <a:gd name="connsiteY507" fmla="*/ 3599549 h 6480000"/>
              <a:gd name="connsiteX508" fmla="*/ 261090 w 3254199"/>
              <a:gd name="connsiteY508" fmla="*/ 3490899 h 6480000"/>
              <a:gd name="connsiteX509" fmla="*/ 314355 w 3254199"/>
              <a:gd name="connsiteY509" fmla="*/ 3593632 h 6480000"/>
              <a:gd name="connsiteX510" fmla="*/ 370125 w 3254199"/>
              <a:gd name="connsiteY510" fmla="*/ 3164555 h 6480000"/>
              <a:gd name="connsiteX511" fmla="*/ 510421 w 3254199"/>
              <a:gd name="connsiteY511" fmla="*/ 3170914 h 6480000"/>
              <a:gd name="connsiteX512" fmla="*/ 141434 w 3254199"/>
              <a:gd name="connsiteY512" fmla="*/ 2888743 h 6480000"/>
              <a:gd name="connsiteX513" fmla="*/ 207629 w 3254199"/>
              <a:gd name="connsiteY513" fmla="*/ 2785213 h 6480000"/>
              <a:gd name="connsiteX514" fmla="*/ 0 w 3254199"/>
              <a:gd name="connsiteY514" fmla="*/ 2871617 h 6480000"/>
              <a:gd name="connsiteX515" fmla="*/ 0 w 3254199"/>
              <a:gd name="connsiteY515" fmla="*/ 2664139 h 6480000"/>
              <a:gd name="connsiteX516" fmla="*/ 8860 w 3254199"/>
              <a:gd name="connsiteY516" fmla="*/ 2662351 h 6480000"/>
              <a:gd name="connsiteX517" fmla="*/ 91808 w 3254199"/>
              <a:gd name="connsiteY517" fmla="*/ 2537216 h 6480000"/>
              <a:gd name="connsiteX518" fmla="*/ 8861 w 3254199"/>
              <a:gd name="connsiteY518" fmla="*/ 2412078 h 6480000"/>
              <a:gd name="connsiteX519" fmla="*/ 0 w 3254199"/>
              <a:gd name="connsiteY519" fmla="*/ 2410289 h 6480000"/>
              <a:gd name="connsiteX520" fmla="*/ 0 w 3254199"/>
              <a:gd name="connsiteY520" fmla="*/ 1417455 h 6480000"/>
              <a:gd name="connsiteX521" fmla="*/ 14199 w 3254199"/>
              <a:gd name="connsiteY521" fmla="*/ 1086467 h 6480000"/>
              <a:gd name="connsiteX522" fmla="*/ 2167732 w 3254199"/>
              <a:gd name="connsiteY522" fmla="*/ 3240000 h 6480000"/>
              <a:gd name="connsiteX523" fmla="*/ 14199 w 3254199"/>
              <a:gd name="connsiteY523" fmla="*/ 5393533 h 6480000"/>
              <a:gd name="connsiteX524" fmla="*/ 0 w 3254199"/>
              <a:gd name="connsiteY524" fmla="*/ 5392816 h 6480000"/>
              <a:gd name="connsiteX525" fmla="*/ 0 w 3254199"/>
              <a:gd name="connsiteY525" fmla="*/ 5338805 h 6480000"/>
              <a:gd name="connsiteX526" fmla="*/ 14199 w 3254199"/>
              <a:gd name="connsiteY526" fmla="*/ 5339522 h 6480000"/>
              <a:gd name="connsiteX527" fmla="*/ 2113724 w 3254199"/>
              <a:gd name="connsiteY527" fmla="*/ 3240000 h 6480000"/>
              <a:gd name="connsiteX528" fmla="*/ 14199 w 3254199"/>
              <a:gd name="connsiteY528" fmla="*/ 1140478 h 6480000"/>
              <a:gd name="connsiteX529" fmla="*/ 0 w 3254199"/>
              <a:gd name="connsiteY529" fmla="*/ 1141195 h 6480000"/>
              <a:gd name="connsiteX530" fmla="*/ 0 w 3254199"/>
              <a:gd name="connsiteY530" fmla="*/ 1087184 h 6480000"/>
              <a:gd name="connsiteX531" fmla="*/ 1390165 w 3254199"/>
              <a:gd name="connsiteY531" fmla="*/ 854307 h 6480000"/>
              <a:gd name="connsiteX532" fmla="*/ 1283387 w 3254199"/>
              <a:gd name="connsiteY532" fmla="*/ 869467 h 6480000"/>
              <a:gd name="connsiteX533" fmla="*/ 1218078 w 3254199"/>
              <a:gd name="connsiteY533" fmla="*/ 943358 h 6480000"/>
              <a:gd name="connsiteX534" fmla="*/ 1317651 w 3254199"/>
              <a:gd name="connsiteY534" fmla="*/ 927219 h 6480000"/>
              <a:gd name="connsiteX535" fmla="*/ 1390165 w 3254199"/>
              <a:gd name="connsiteY535" fmla="*/ 854307 h 6480000"/>
              <a:gd name="connsiteX536" fmla="*/ 1579619 w 3254199"/>
              <a:gd name="connsiteY536" fmla="*/ 801735 h 6480000"/>
              <a:gd name="connsiteX537" fmla="*/ 1567836 w 3254199"/>
              <a:gd name="connsiteY537" fmla="*/ 834838 h 6480000"/>
              <a:gd name="connsiteX538" fmla="*/ 1587423 w 3254199"/>
              <a:gd name="connsiteY538" fmla="*/ 900133 h 6480000"/>
              <a:gd name="connsiteX539" fmla="*/ 1643303 w 3254199"/>
              <a:gd name="connsiteY539" fmla="*/ 885118 h 6480000"/>
              <a:gd name="connsiteX540" fmla="*/ 1695281 w 3254199"/>
              <a:gd name="connsiteY540" fmla="*/ 892212 h 6480000"/>
              <a:gd name="connsiteX541" fmla="*/ 1672165 w 3254199"/>
              <a:gd name="connsiteY541" fmla="*/ 922175 h 6480000"/>
              <a:gd name="connsiteX542" fmla="*/ 1431082 w 3254199"/>
              <a:gd name="connsiteY542" fmla="*/ 885950 h 6480000"/>
              <a:gd name="connsiteX543" fmla="*/ 1467761 w 3254199"/>
              <a:gd name="connsiteY543" fmla="*/ 930177 h 6480000"/>
              <a:gd name="connsiteX544" fmla="*/ 1461007 w 3254199"/>
              <a:gd name="connsiteY544" fmla="*/ 931426 h 6480000"/>
              <a:gd name="connsiteX545" fmla="*/ 1412758 w 3254199"/>
              <a:gd name="connsiteY545" fmla="*/ 920079 h 6480000"/>
              <a:gd name="connsiteX546" fmla="*/ 1413478 w 3254199"/>
              <a:gd name="connsiteY546" fmla="*/ 946472 h 6480000"/>
              <a:gd name="connsiteX547" fmla="*/ 1567075 w 3254199"/>
              <a:gd name="connsiteY547" fmla="*/ 1014031 h 6480000"/>
              <a:gd name="connsiteX548" fmla="*/ 1706232 w 3254199"/>
              <a:gd name="connsiteY548" fmla="*/ 1072290 h 6480000"/>
              <a:gd name="connsiteX549" fmla="*/ 1567397 w 3254199"/>
              <a:gd name="connsiteY549" fmla="*/ 1047872 h 6480000"/>
              <a:gd name="connsiteX550" fmla="*/ 1428102 w 3254199"/>
              <a:gd name="connsiteY550" fmla="*/ 1007604 h 6480000"/>
              <a:gd name="connsiteX551" fmla="*/ 1387905 w 3254199"/>
              <a:gd name="connsiteY551" fmla="*/ 1016314 h 6480000"/>
              <a:gd name="connsiteX552" fmla="*/ 1361891 w 3254199"/>
              <a:gd name="connsiteY552" fmla="*/ 1054843 h 6480000"/>
              <a:gd name="connsiteX553" fmla="*/ 1502538 w 3254199"/>
              <a:gd name="connsiteY553" fmla="*/ 1094553 h 6480000"/>
              <a:gd name="connsiteX554" fmla="*/ 1393732 w 3254199"/>
              <a:gd name="connsiteY554" fmla="*/ 1155943 h 6480000"/>
              <a:gd name="connsiteX555" fmla="*/ 1303376 w 3254199"/>
              <a:gd name="connsiteY555" fmla="*/ 1130789 h 6480000"/>
              <a:gd name="connsiteX556" fmla="*/ 1237068 w 3254199"/>
              <a:gd name="connsiteY556" fmla="*/ 1069808 h 6480000"/>
              <a:gd name="connsiteX557" fmla="*/ 1221154 w 3254199"/>
              <a:gd name="connsiteY557" fmla="*/ 1103799 h 6480000"/>
              <a:gd name="connsiteX558" fmla="*/ 1246882 w 3254199"/>
              <a:gd name="connsiteY558" fmla="*/ 1145930 h 6480000"/>
              <a:gd name="connsiteX559" fmla="*/ 1321167 w 3254199"/>
              <a:gd name="connsiteY559" fmla="*/ 1194808 h 6480000"/>
              <a:gd name="connsiteX560" fmla="*/ 1396569 w 3254199"/>
              <a:gd name="connsiteY560" fmla="*/ 1223566 h 6480000"/>
              <a:gd name="connsiteX561" fmla="*/ 1322750 w 3254199"/>
              <a:gd name="connsiteY561" fmla="*/ 1305716 h 6480000"/>
              <a:gd name="connsiteX562" fmla="*/ 1218988 w 3254199"/>
              <a:gd name="connsiteY562" fmla="*/ 1307919 h 6480000"/>
              <a:gd name="connsiteX563" fmla="*/ 1189004 w 3254199"/>
              <a:gd name="connsiteY563" fmla="*/ 1336409 h 6480000"/>
              <a:gd name="connsiteX564" fmla="*/ 1299554 w 3254199"/>
              <a:gd name="connsiteY564" fmla="*/ 1387994 h 6480000"/>
              <a:gd name="connsiteX565" fmla="*/ 1394038 w 3254199"/>
              <a:gd name="connsiteY565" fmla="*/ 1326266 h 6480000"/>
              <a:gd name="connsiteX566" fmla="*/ 1434095 w 3254199"/>
              <a:gd name="connsiteY566" fmla="*/ 1273359 h 6480000"/>
              <a:gd name="connsiteX567" fmla="*/ 1480792 w 3254199"/>
              <a:gd name="connsiteY567" fmla="*/ 1267270 h 6480000"/>
              <a:gd name="connsiteX568" fmla="*/ 1553874 w 3254199"/>
              <a:gd name="connsiteY568" fmla="*/ 1304853 h 6480000"/>
              <a:gd name="connsiteX569" fmla="*/ 1593959 w 3254199"/>
              <a:gd name="connsiteY569" fmla="*/ 1254312 h 6480000"/>
              <a:gd name="connsiteX570" fmla="*/ 1519745 w 3254199"/>
              <a:gd name="connsiteY570" fmla="*/ 1198592 h 6480000"/>
              <a:gd name="connsiteX571" fmla="*/ 1449843 w 3254199"/>
              <a:gd name="connsiteY571" fmla="*/ 1166949 h 6480000"/>
              <a:gd name="connsiteX572" fmla="*/ 1533350 w 3254199"/>
              <a:gd name="connsiteY572" fmla="*/ 1151471 h 6480000"/>
              <a:gd name="connsiteX573" fmla="*/ 1608139 w 3254199"/>
              <a:gd name="connsiteY573" fmla="*/ 1107180 h 6480000"/>
              <a:gd name="connsiteX574" fmla="*/ 1690053 w 3254199"/>
              <a:gd name="connsiteY574" fmla="*/ 1131121 h 6480000"/>
              <a:gd name="connsiteX575" fmla="*/ 1781974 w 3254199"/>
              <a:gd name="connsiteY575" fmla="*/ 1126254 h 6480000"/>
              <a:gd name="connsiteX576" fmla="*/ 1709657 w 3254199"/>
              <a:gd name="connsiteY576" fmla="*/ 1020719 h 6480000"/>
              <a:gd name="connsiteX577" fmla="*/ 1604748 w 3254199"/>
              <a:gd name="connsiteY577" fmla="*/ 966351 h 6480000"/>
              <a:gd name="connsiteX578" fmla="*/ 1695544 w 3254199"/>
              <a:gd name="connsiteY578" fmla="*/ 985416 h 6480000"/>
              <a:gd name="connsiteX579" fmla="*/ 1768770 w 3254199"/>
              <a:gd name="connsiteY579" fmla="*/ 930869 h 6480000"/>
              <a:gd name="connsiteX580" fmla="*/ 1750024 w 3254199"/>
              <a:gd name="connsiteY580" fmla="*/ 888827 h 6480000"/>
              <a:gd name="connsiteX581" fmla="*/ 1620804 w 3254199"/>
              <a:gd name="connsiteY581" fmla="*/ 845593 h 6480000"/>
              <a:gd name="connsiteX582" fmla="*/ 1589275 w 3254199"/>
              <a:gd name="connsiteY582" fmla="*/ 807635 h 6480000"/>
              <a:gd name="connsiteX583" fmla="*/ 1579619 w 3254199"/>
              <a:gd name="connsiteY583" fmla="*/ 801735 h 6480000"/>
              <a:gd name="connsiteX584" fmla="*/ 1505507 w 3254199"/>
              <a:gd name="connsiteY584" fmla="*/ 727267 h 6480000"/>
              <a:gd name="connsiteX585" fmla="*/ 1428501 w 3254199"/>
              <a:gd name="connsiteY585" fmla="*/ 786937 h 6480000"/>
              <a:gd name="connsiteX586" fmla="*/ 1430252 w 3254199"/>
              <a:gd name="connsiteY586" fmla="*/ 874582 h 6480000"/>
              <a:gd name="connsiteX587" fmla="*/ 1538892 w 3254199"/>
              <a:gd name="connsiteY587" fmla="*/ 821606 h 6480000"/>
              <a:gd name="connsiteX588" fmla="*/ 1496490 w 3254199"/>
              <a:gd name="connsiteY588" fmla="*/ 800602 h 6480000"/>
              <a:gd name="connsiteX589" fmla="*/ 1488785 w 3254199"/>
              <a:gd name="connsiteY589" fmla="*/ 766885 h 6480000"/>
              <a:gd name="connsiteX590" fmla="*/ 0 w 3254199"/>
              <a:gd name="connsiteY590" fmla="*/ 562319 h 6480000"/>
              <a:gd name="connsiteX591" fmla="*/ 15161 w 3254199"/>
              <a:gd name="connsiteY591" fmla="*/ 564655 h 6480000"/>
              <a:gd name="connsiteX592" fmla="*/ 142236 w 3254199"/>
              <a:gd name="connsiteY592" fmla="*/ 570241 h 6480000"/>
              <a:gd name="connsiteX593" fmla="*/ 156378 w 3254199"/>
              <a:gd name="connsiteY593" fmla="*/ 565425 h 6480000"/>
              <a:gd name="connsiteX594" fmla="*/ 156380 w 3254199"/>
              <a:gd name="connsiteY594" fmla="*/ 571289 h 6480000"/>
              <a:gd name="connsiteX595" fmla="*/ 123979 w 3254199"/>
              <a:gd name="connsiteY595" fmla="*/ 587327 h 6480000"/>
              <a:gd name="connsiteX596" fmla="*/ 22727 w 3254199"/>
              <a:gd name="connsiteY596" fmla="*/ 637108 h 6480000"/>
              <a:gd name="connsiteX597" fmla="*/ 3621 w 3254199"/>
              <a:gd name="connsiteY597" fmla="*/ 644121 h 6480000"/>
              <a:gd name="connsiteX598" fmla="*/ 3833 w 3254199"/>
              <a:gd name="connsiteY598" fmla="*/ 633662 h 6480000"/>
              <a:gd name="connsiteX599" fmla="*/ 0 w 3254199"/>
              <a:gd name="connsiteY599" fmla="*/ 635307 h 6480000"/>
              <a:gd name="connsiteX600" fmla="*/ 14199 w 3254199"/>
              <a:gd name="connsiteY600" fmla="*/ 155210 h 6480000"/>
              <a:gd name="connsiteX601" fmla="*/ 3098990 w 3254199"/>
              <a:gd name="connsiteY601" fmla="*/ 3240000 h 6480000"/>
              <a:gd name="connsiteX602" fmla="*/ 14199 w 3254199"/>
              <a:gd name="connsiteY602" fmla="*/ 6324791 h 6480000"/>
              <a:gd name="connsiteX603" fmla="*/ 0 w 3254199"/>
              <a:gd name="connsiteY603" fmla="*/ 6324074 h 6480000"/>
              <a:gd name="connsiteX604" fmla="*/ 0 w 3254199"/>
              <a:gd name="connsiteY604" fmla="*/ 6097126 h 6480000"/>
              <a:gd name="connsiteX605" fmla="*/ 69206 w 3254199"/>
              <a:gd name="connsiteY605" fmla="*/ 6093273 h 6480000"/>
              <a:gd name="connsiteX606" fmla="*/ 71355 w 3254199"/>
              <a:gd name="connsiteY606" fmla="*/ 6084236 h 6480000"/>
              <a:gd name="connsiteX607" fmla="*/ 39528 w 3254199"/>
              <a:gd name="connsiteY607" fmla="*/ 6079622 h 6480000"/>
              <a:gd name="connsiteX608" fmla="*/ 32285 w 3254199"/>
              <a:gd name="connsiteY608" fmla="*/ 6066410 h 6480000"/>
              <a:gd name="connsiteX609" fmla="*/ 37806 w 3254199"/>
              <a:gd name="connsiteY609" fmla="*/ 6031399 h 6480000"/>
              <a:gd name="connsiteX610" fmla="*/ 84722 w 3254199"/>
              <a:gd name="connsiteY610" fmla="*/ 5826593 h 6480000"/>
              <a:gd name="connsiteX611" fmla="*/ 129990 w 3254199"/>
              <a:gd name="connsiteY611" fmla="*/ 6089889 h 6480000"/>
              <a:gd name="connsiteX612" fmla="*/ 139600 w 3254199"/>
              <a:gd name="connsiteY612" fmla="*/ 6089353 h 6480000"/>
              <a:gd name="connsiteX613" fmla="*/ 314879 w 3254199"/>
              <a:gd name="connsiteY613" fmla="*/ 5813777 h 6480000"/>
              <a:gd name="connsiteX614" fmla="*/ 271579 w 3254199"/>
              <a:gd name="connsiteY614" fmla="*/ 6005609 h 6480000"/>
              <a:gd name="connsiteX615" fmla="*/ 257764 w 3254199"/>
              <a:gd name="connsiteY615" fmla="*/ 6053975 h 6480000"/>
              <a:gd name="connsiteX616" fmla="*/ 245239 w 3254199"/>
              <a:gd name="connsiteY616" fmla="*/ 6069252 h 6480000"/>
              <a:gd name="connsiteX617" fmla="*/ 217666 w 3254199"/>
              <a:gd name="connsiteY617" fmla="*/ 6076090 h 6480000"/>
              <a:gd name="connsiteX618" fmla="*/ 211179 w 3254199"/>
              <a:gd name="connsiteY618" fmla="*/ 6076450 h 6480000"/>
              <a:gd name="connsiteX619" fmla="*/ 209272 w 3254199"/>
              <a:gd name="connsiteY619" fmla="*/ 6085474 h 6480000"/>
              <a:gd name="connsiteX620" fmla="*/ 346453 w 3254199"/>
              <a:gd name="connsiteY620" fmla="*/ 6077835 h 6480000"/>
              <a:gd name="connsiteX621" fmla="*/ 348120 w 3254199"/>
              <a:gd name="connsiteY621" fmla="*/ 6068825 h 6480000"/>
              <a:gd name="connsiteX622" fmla="*/ 342355 w 3254199"/>
              <a:gd name="connsiteY622" fmla="*/ 6069146 h 6480000"/>
              <a:gd name="connsiteX623" fmla="*/ 313137 w 3254199"/>
              <a:gd name="connsiteY623" fmla="*/ 6063784 h 6480000"/>
              <a:gd name="connsiteX624" fmla="*/ 305859 w 3254199"/>
              <a:gd name="connsiteY624" fmla="*/ 6049971 h 6480000"/>
              <a:gd name="connsiteX625" fmla="*/ 309567 w 3254199"/>
              <a:gd name="connsiteY625" fmla="*/ 6021327 h 6480000"/>
              <a:gd name="connsiteX626" fmla="*/ 358363 w 3254199"/>
              <a:gd name="connsiteY626" fmla="*/ 5811355 h 6480000"/>
              <a:gd name="connsiteX627" fmla="*/ 370653 w 3254199"/>
              <a:gd name="connsiteY627" fmla="*/ 5774523 h 6480000"/>
              <a:gd name="connsiteX628" fmla="*/ 384493 w 3254199"/>
              <a:gd name="connsiteY628" fmla="*/ 5761220 h 6480000"/>
              <a:gd name="connsiteX629" fmla="*/ 414817 w 3254199"/>
              <a:gd name="connsiteY629" fmla="*/ 5756158 h 6480000"/>
              <a:gd name="connsiteX630" fmla="*/ 414502 w 3254199"/>
              <a:gd name="connsiteY630" fmla="*/ 5750528 h 6480000"/>
              <a:gd name="connsiteX631" fmla="*/ 425705 w 3254199"/>
              <a:gd name="connsiteY631" fmla="*/ 5752036 h 6480000"/>
              <a:gd name="connsiteX632" fmla="*/ 449310 w 3254199"/>
              <a:gd name="connsiteY632" fmla="*/ 5785382 h 6480000"/>
              <a:gd name="connsiteX633" fmla="*/ 503933 w 3254199"/>
              <a:gd name="connsiteY633" fmla="*/ 5889855 h 6480000"/>
              <a:gd name="connsiteX634" fmla="*/ 492952 w 3254199"/>
              <a:gd name="connsiteY634" fmla="*/ 5988743 h 6480000"/>
              <a:gd name="connsiteX635" fmla="*/ 483544 w 3254199"/>
              <a:gd name="connsiteY635" fmla="*/ 6030831 h 6480000"/>
              <a:gd name="connsiteX636" fmla="*/ 469769 w 3254199"/>
              <a:gd name="connsiteY636" fmla="*/ 6045099 h 6480000"/>
              <a:gd name="connsiteX637" fmla="*/ 443632 w 3254199"/>
              <a:gd name="connsiteY637" fmla="*/ 6053315 h 6480000"/>
              <a:gd name="connsiteX638" fmla="*/ 442399 w 3254199"/>
              <a:gd name="connsiteY638" fmla="*/ 6062593 h 6480000"/>
              <a:gd name="connsiteX639" fmla="*/ 577541 w 3254199"/>
              <a:gd name="connsiteY639" fmla="*/ 6037817 h 6480000"/>
              <a:gd name="connsiteX640" fmla="*/ 578302 w 3254199"/>
              <a:gd name="connsiteY640" fmla="*/ 6028625 h 6480000"/>
              <a:gd name="connsiteX641" fmla="*/ 550282 w 3254199"/>
              <a:gd name="connsiteY641" fmla="*/ 6030582 h 6480000"/>
              <a:gd name="connsiteX642" fmla="*/ 539568 w 3254199"/>
              <a:gd name="connsiteY642" fmla="*/ 6026187 h 6480000"/>
              <a:gd name="connsiteX643" fmla="*/ 534809 w 3254199"/>
              <a:gd name="connsiteY643" fmla="*/ 6015561 h 6480000"/>
              <a:gd name="connsiteX644" fmla="*/ 536016 w 3254199"/>
              <a:gd name="connsiteY644" fmla="*/ 5972774 h 6480000"/>
              <a:gd name="connsiteX645" fmla="*/ 545147 w 3254199"/>
              <a:gd name="connsiteY645" fmla="*/ 5889150 h 6480000"/>
              <a:gd name="connsiteX646" fmla="*/ 603851 w 3254199"/>
              <a:gd name="connsiteY646" fmla="*/ 5766346 h 6480000"/>
              <a:gd name="connsiteX647" fmla="*/ 628879 w 3254199"/>
              <a:gd name="connsiteY647" fmla="*/ 5721394 h 6480000"/>
              <a:gd name="connsiteX648" fmla="*/ 643643 w 3254199"/>
              <a:gd name="connsiteY648" fmla="*/ 5707189 h 6480000"/>
              <a:gd name="connsiteX649" fmla="*/ 663025 w 3254199"/>
              <a:gd name="connsiteY649" fmla="*/ 5699477 h 6480000"/>
              <a:gd name="connsiteX650" fmla="*/ 663311 w 3254199"/>
              <a:gd name="connsiteY650" fmla="*/ 5690374 h 6480000"/>
              <a:gd name="connsiteX651" fmla="*/ 562487 w 3254199"/>
              <a:gd name="connsiteY651" fmla="*/ 5708858 h 6480000"/>
              <a:gd name="connsiteX652" fmla="*/ 561727 w 3254199"/>
              <a:gd name="connsiteY652" fmla="*/ 5718048 h 6480000"/>
              <a:gd name="connsiteX653" fmla="*/ 591609 w 3254199"/>
              <a:gd name="connsiteY653" fmla="*/ 5717585 h 6480000"/>
              <a:gd name="connsiteX654" fmla="*/ 598281 w 3254199"/>
              <a:gd name="connsiteY654" fmla="*/ 5725290 h 6480000"/>
              <a:gd name="connsiteX655" fmla="*/ 582424 w 3254199"/>
              <a:gd name="connsiteY655" fmla="*/ 5772232 h 6480000"/>
              <a:gd name="connsiteX656" fmla="*/ 537025 w 3254199"/>
              <a:gd name="connsiteY656" fmla="*/ 5868866 h 6480000"/>
              <a:gd name="connsiteX657" fmla="*/ 494980 w 3254199"/>
              <a:gd name="connsiteY657" fmla="*/ 5786305 h 6480000"/>
              <a:gd name="connsiteX658" fmla="*/ 482042 w 3254199"/>
              <a:gd name="connsiteY658" fmla="*/ 5754429 h 6480000"/>
              <a:gd name="connsiteX659" fmla="*/ 483230 w 3254199"/>
              <a:gd name="connsiteY659" fmla="*/ 5742224 h 6480000"/>
              <a:gd name="connsiteX660" fmla="*/ 490535 w 3254199"/>
              <a:gd name="connsiteY660" fmla="*/ 5734036 h 6480000"/>
              <a:gd name="connsiteX661" fmla="*/ 515338 w 3254199"/>
              <a:gd name="connsiteY661" fmla="*/ 5726553 h 6480000"/>
              <a:gd name="connsiteX662" fmla="*/ 516574 w 3254199"/>
              <a:gd name="connsiteY662" fmla="*/ 5717276 h 6480000"/>
              <a:gd name="connsiteX663" fmla="*/ 397998 w 3254199"/>
              <a:gd name="connsiteY663" fmla="*/ 5739014 h 6480000"/>
              <a:gd name="connsiteX664" fmla="*/ 397237 w 3254199"/>
              <a:gd name="connsiteY664" fmla="*/ 5748204 h 6480000"/>
              <a:gd name="connsiteX665" fmla="*/ 397319 w 3254199"/>
              <a:gd name="connsiteY665" fmla="*/ 5748215 h 6480000"/>
              <a:gd name="connsiteX666" fmla="*/ 334799 w 3254199"/>
              <a:gd name="connsiteY666" fmla="*/ 5751697 h 6480000"/>
              <a:gd name="connsiteX667" fmla="*/ 160333 w 3254199"/>
              <a:gd name="connsiteY667" fmla="*/ 6024577 h 6480000"/>
              <a:gd name="connsiteX668" fmla="*/ 115693 w 3254199"/>
              <a:gd name="connsiteY668" fmla="*/ 5763898 h 6480000"/>
              <a:gd name="connsiteX669" fmla="*/ 34730 w 3254199"/>
              <a:gd name="connsiteY669" fmla="*/ 5768406 h 6480000"/>
              <a:gd name="connsiteX670" fmla="*/ 32822 w 3254199"/>
              <a:gd name="connsiteY670" fmla="*/ 5777429 h 6480000"/>
              <a:gd name="connsiteX671" fmla="*/ 59744 w 3254199"/>
              <a:gd name="connsiteY671" fmla="*/ 5780508 h 6480000"/>
              <a:gd name="connsiteX672" fmla="*/ 75494 w 3254199"/>
              <a:gd name="connsiteY672" fmla="*/ 5790718 h 6480000"/>
              <a:gd name="connsiteX673" fmla="*/ 18146 w 3254199"/>
              <a:gd name="connsiteY673" fmla="*/ 6037555 h 6480000"/>
              <a:gd name="connsiteX674" fmla="*/ 4136 w 3254199"/>
              <a:gd name="connsiteY674" fmla="*/ 6075929 h 6480000"/>
              <a:gd name="connsiteX675" fmla="*/ 0 w 3254199"/>
              <a:gd name="connsiteY675" fmla="*/ 6077639 h 6480000"/>
              <a:gd name="connsiteX676" fmla="*/ 0 w 3254199"/>
              <a:gd name="connsiteY676" fmla="*/ 5776670 h 6480000"/>
              <a:gd name="connsiteX677" fmla="*/ 2358 w 3254199"/>
              <a:gd name="connsiteY677" fmla="*/ 5769689 h 6480000"/>
              <a:gd name="connsiteX678" fmla="*/ 0 w 3254199"/>
              <a:gd name="connsiteY678" fmla="*/ 5769513 h 6480000"/>
              <a:gd name="connsiteX679" fmla="*/ 0 w 3254199"/>
              <a:gd name="connsiteY679" fmla="*/ 5454471 h 6480000"/>
              <a:gd name="connsiteX680" fmla="*/ 14199 w 3254199"/>
              <a:gd name="connsiteY680" fmla="*/ 5455188 h 6480000"/>
              <a:gd name="connsiteX681" fmla="*/ 2229389 w 3254199"/>
              <a:gd name="connsiteY681" fmla="*/ 3240000 h 6480000"/>
              <a:gd name="connsiteX682" fmla="*/ 14199 w 3254199"/>
              <a:gd name="connsiteY682" fmla="*/ 1024812 h 6480000"/>
              <a:gd name="connsiteX683" fmla="*/ 0 w 3254199"/>
              <a:gd name="connsiteY683" fmla="*/ 1025529 h 6480000"/>
              <a:gd name="connsiteX684" fmla="*/ 0 w 3254199"/>
              <a:gd name="connsiteY684" fmla="*/ 684760 h 6480000"/>
              <a:gd name="connsiteX685" fmla="*/ 5754 w 3254199"/>
              <a:gd name="connsiteY685" fmla="*/ 687548 h 6480000"/>
              <a:gd name="connsiteX686" fmla="*/ 32195 w 3254199"/>
              <a:gd name="connsiteY686" fmla="*/ 674129 h 6480000"/>
              <a:gd name="connsiteX687" fmla="*/ 90937 w 3254199"/>
              <a:gd name="connsiteY687" fmla="*/ 642723 h 6480000"/>
              <a:gd name="connsiteX688" fmla="*/ 153426 w 3254199"/>
              <a:gd name="connsiteY688" fmla="*/ 614563 h 6480000"/>
              <a:gd name="connsiteX689" fmla="*/ 151575 w 3254199"/>
              <a:gd name="connsiteY689" fmla="*/ 650792 h 6480000"/>
              <a:gd name="connsiteX690" fmla="*/ 148373 w 3254199"/>
              <a:gd name="connsiteY690" fmla="*/ 770486 h 6480000"/>
              <a:gd name="connsiteX691" fmla="*/ 150801 w 3254199"/>
              <a:gd name="connsiteY691" fmla="*/ 818803 h 6480000"/>
              <a:gd name="connsiteX692" fmla="*/ 154051 w 3254199"/>
              <a:gd name="connsiteY692" fmla="*/ 875087 h 6480000"/>
              <a:gd name="connsiteX693" fmla="*/ 170976 w 3254199"/>
              <a:gd name="connsiteY693" fmla="*/ 915251 h 6480000"/>
              <a:gd name="connsiteX694" fmla="*/ 191979 w 3254199"/>
              <a:gd name="connsiteY694" fmla="*/ 942489 h 6480000"/>
              <a:gd name="connsiteX695" fmla="*/ 209737 w 3254199"/>
              <a:gd name="connsiteY695" fmla="*/ 894270 h 6480000"/>
              <a:gd name="connsiteX696" fmla="*/ 215454 w 3254199"/>
              <a:gd name="connsiteY696" fmla="*/ 815999 h 6480000"/>
              <a:gd name="connsiteX697" fmla="*/ 213790 w 3254199"/>
              <a:gd name="connsiteY697" fmla="*/ 738437 h 6480000"/>
              <a:gd name="connsiteX698" fmla="*/ 215476 w 3254199"/>
              <a:gd name="connsiteY698" fmla="*/ 711294 h 6480000"/>
              <a:gd name="connsiteX699" fmla="*/ 217793 w 3254199"/>
              <a:gd name="connsiteY699" fmla="*/ 647026 h 6480000"/>
              <a:gd name="connsiteX700" fmla="*/ 222309 w 3254199"/>
              <a:gd name="connsiteY700" fmla="*/ 598656 h 6480000"/>
              <a:gd name="connsiteX701" fmla="*/ 351668 w 3254199"/>
              <a:gd name="connsiteY701" fmla="*/ 560404 h 6480000"/>
              <a:gd name="connsiteX702" fmla="*/ 380666 w 3254199"/>
              <a:gd name="connsiteY702" fmla="*/ 541415 h 6480000"/>
              <a:gd name="connsiteX703" fmla="*/ 352056 w 3254199"/>
              <a:gd name="connsiteY703" fmla="*/ 514577 h 6480000"/>
              <a:gd name="connsiteX704" fmla="*/ 320753 w 3254199"/>
              <a:gd name="connsiteY704" fmla="*/ 509710 h 6480000"/>
              <a:gd name="connsiteX705" fmla="*/ 249023 w 3254199"/>
              <a:gd name="connsiteY705" fmla="*/ 533534 h 6480000"/>
              <a:gd name="connsiteX706" fmla="*/ 252933 w 3254199"/>
              <a:gd name="connsiteY706" fmla="*/ 540310 h 6480000"/>
              <a:gd name="connsiteX707" fmla="*/ 241991 w 3254199"/>
              <a:gd name="connsiteY707" fmla="*/ 538490 h 6480000"/>
              <a:gd name="connsiteX708" fmla="*/ 214892 w 3254199"/>
              <a:gd name="connsiteY708" fmla="*/ 550586 h 6480000"/>
              <a:gd name="connsiteX709" fmla="*/ 213760 w 3254199"/>
              <a:gd name="connsiteY709" fmla="*/ 448063 h 6480000"/>
              <a:gd name="connsiteX710" fmla="*/ 206525 w 3254199"/>
              <a:gd name="connsiteY710" fmla="*/ 372620 h 6480000"/>
              <a:gd name="connsiteX711" fmla="*/ 206400 w 3254199"/>
              <a:gd name="connsiteY711" fmla="*/ 331913 h 6480000"/>
              <a:gd name="connsiteX712" fmla="*/ 193554 w 3254199"/>
              <a:gd name="connsiteY712" fmla="*/ 287771 h 6480000"/>
              <a:gd name="connsiteX713" fmla="*/ 148658 w 3254199"/>
              <a:gd name="connsiteY713" fmla="*/ 265389 h 6480000"/>
              <a:gd name="connsiteX714" fmla="*/ 121643 w 3254199"/>
              <a:gd name="connsiteY714" fmla="*/ 259750 h 6480000"/>
              <a:gd name="connsiteX715" fmla="*/ 129710 w 3254199"/>
              <a:gd name="connsiteY715" fmla="*/ 288173 h 6480000"/>
              <a:gd name="connsiteX716" fmla="*/ 149016 w 3254199"/>
              <a:gd name="connsiteY716" fmla="*/ 307918 h 6480000"/>
              <a:gd name="connsiteX717" fmla="*/ 150667 w 3254199"/>
              <a:gd name="connsiteY717" fmla="*/ 334379 h 6480000"/>
              <a:gd name="connsiteX718" fmla="*/ 157940 w 3254199"/>
              <a:gd name="connsiteY718" fmla="*/ 423631 h 6480000"/>
              <a:gd name="connsiteX719" fmla="*/ 157979 w 3254199"/>
              <a:gd name="connsiteY719" fmla="*/ 469561 h 6480000"/>
              <a:gd name="connsiteX720" fmla="*/ 158354 w 3254199"/>
              <a:gd name="connsiteY720" fmla="*/ 524820 h 6480000"/>
              <a:gd name="connsiteX721" fmla="*/ 87650 w 3254199"/>
              <a:gd name="connsiteY721" fmla="*/ 499879 h 6480000"/>
              <a:gd name="connsiteX722" fmla="*/ 37530 w 3254199"/>
              <a:gd name="connsiteY722" fmla="*/ 499476 h 6480000"/>
              <a:gd name="connsiteX723" fmla="*/ 0 w 3254199"/>
              <a:gd name="connsiteY723" fmla="*/ 502890 h 6480000"/>
              <a:gd name="connsiteX724" fmla="*/ 0 w 3254199"/>
              <a:gd name="connsiteY724" fmla="*/ 499407 h 6480000"/>
              <a:gd name="connsiteX725" fmla="*/ 8071 w 3254199"/>
              <a:gd name="connsiteY725" fmla="*/ 493344 h 6480000"/>
              <a:gd name="connsiteX726" fmla="*/ 56690 w 3254199"/>
              <a:gd name="connsiteY726" fmla="*/ 472296 h 6480000"/>
              <a:gd name="connsiteX727" fmla="*/ 83815 w 3254199"/>
              <a:gd name="connsiteY727" fmla="*/ 455054 h 6480000"/>
              <a:gd name="connsiteX728" fmla="*/ 118858 w 3254199"/>
              <a:gd name="connsiteY728" fmla="*/ 465433 h 6480000"/>
              <a:gd name="connsiteX729" fmla="*/ 151568 w 3254199"/>
              <a:gd name="connsiteY729" fmla="*/ 441663 h 6480000"/>
              <a:gd name="connsiteX730" fmla="*/ 101312 w 3254199"/>
              <a:gd name="connsiteY730" fmla="*/ 387188 h 6480000"/>
              <a:gd name="connsiteX731" fmla="*/ 57625 w 3254199"/>
              <a:gd name="connsiteY731" fmla="*/ 375792 h 6480000"/>
              <a:gd name="connsiteX732" fmla="*/ 8851 w 3254199"/>
              <a:gd name="connsiteY732" fmla="*/ 391924 h 6480000"/>
              <a:gd name="connsiteX733" fmla="*/ 29431 w 3254199"/>
              <a:gd name="connsiteY733" fmla="*/ 419368 h 6480000"/>
              <a:gd name="connsiteX734" fmla="*/ 31501 w 3254199"/>
              <a:gd name="connsiteY734" fmla="*/ 430493 h 6480000"/>
              <a:gd name="connsiteX735" fmla="*/ 0 w 3254199"/>
              <a:gd name="connsiteY735" fmla="*/ 462474 h 6480000"/>
              <a:gd name="connsiteX736" fmla="*/ 0 w 3254199"/>
              <a:gd name="connsiteY736" fmla="*/ 155927 h 6480000"/>
              <a:gd name="connsiteX737" fmla="*/ 14199 w 3254199"/>
              <a:gd name="connsiteY737" fmla="*/ 0 h 6480000"/>
              <a:gd name="connsiteX738" fmla="*/ 3254199 w 3254199"/>
              <a:gd name="connsiteY738" fmla="*/ 3240000 h 6480000"/>
              <a:gd name="connsiteX739" fmla="*/ 14199 w 3254199"/>
              <a:gd name="connsiteY739" fmla="*/ 6480000 h 6480000"/>
              <a:gd name="connsiteX740" fmla="*/ 0 w 3254199"/>
              <a:gd name="connsiteY740" fmla="*/ 6479641 h 6480000"/>
              <a:gd name="connsiteX741" fmla="*/ 0 w 3254199"/>
              <a:gd name="connsiteY741" fmla="*/ 6420509 h 6480000"/>
              <a:gd name="connsiteX742" fmla="*/ 14199 w 3254199"/>
              <a:gd name="connsiteY742" fmla="*/ 6421226 h 6480000"/>
              <a:gd name="connsiteX743" fmla="*/ 3195427 w 3254199"/>
              <a:gd name="connsiteY743" fmla="*/ 3240000 h 6480000"/>
              <a:gd name="connsiteX744" fmla="*/ 14199 w 3254199"/>
              <a:gd name="connsiteY744" fmla="*/ 58774 h 6480000"/>
              <a:gd name="connsiteX745" fmla="*/ 0 w 3254199"/>
              <a:gd name="connsiteY745" fmla="*/ 59491 h 6480000"/>
              <a:gd name="connsiteX746" fmla="*/ 0 w 3254199"/>
              <a:gd name="connsiteY746" fmla="*/ 359 h 64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Lst>
            <a:rect l="l" t="t" r="r" b="b"/>
            <a:pathLst>
              <a:path w="3254199" h="6480000">
                <a:moveTo>
                  <a:pt x="960434" y="5601649"/>
                </a:moveTo>
                <a:cubicBezTo>
                  <a:pt x="970152" y="5602629"/>
                  <a:pt x="979178" y="5606081"/>
                  <a:pt x="987509" y="5612006"/>
                </a:cubicBezTo>
                <a:cubicBezTo>
                  <a:pt x="1004176" y="5623855"/>
                  <a:pt x="1016176" y="5640051"/>
                  <a:pt x="1023514" y="5660597"/>
                </a:cubicBezTo>
                <a:cubicBezTo>
                  <a:pt x="1033439" y="5688394"/>
                  <a:pt x="1038015" y="5720529"/>
                  <a:pt x="1037243" y="5757001"/>
                </a:cubicBezTo>
                <a:cubicBezTo>
                  <a:pt x="1036470" y="5793473"/>
                  <a:pt x="1030791" y="5825267"/>
                  <a:pt x="1020205" y="5852383"/>
                </a:cubicBezTo>
                <a:cubicBezTo>
                  <a:pt x="1011733" y="5873975"/>
                  <a:pt x="1002101" y="5890529"/>
                  <a:pt x="991310" y="5902048"/>
                </a:cubicBezTo>
                <a:cubicBezTo>
                  <a:pt x="980519" y="5913567"/>
                  <a:pt x="968251" y="5921781"/>
                  <a:pt x="954502" y="5926690"/>
                </a:cubicBezTo>
                <a:cubicBezTo>
                  <a:pt x="931690" y="5934836"/>
                  <a:pt x="911817" y="5932607"/>
                  <a:pt x="894882" y="5920003"/>
                </a:cubicBezTo>
                <a:cubicBezTo>
                  <a:pt x="877947" y="5907399"/>
                  <a:pt x="865648" y="5890371"/>
                  <a:pt x="857987" y="5868920"/>
                </a:cubicBezTo>
                <a:cubicBezTo>
                  <a:pt x="847252" y="5838856"/>
                  <a:pt x="842792" y="5804424"/>
                  <a:pt x="844607" y="5765620"/>
                </a:cubicBezTo>
                <a:cubicBezTo>
                  <a:pt x="846118" y="5734079"/>
                  <a:pt x="850940" y="5707276"/>
                  <a:pt x="859072" y="5685210"/>
                </a:cubicBezTo>
                <a:cubicBezTo>
                  <a:pt x="867203" y="5663143"/>
                  <a:pt x="877147" y="5645795"/>
                  <a:pt x="888904" y="5633165"/>
                </a:cubicBezTo>
                <a:cubicBezTo>
                  <a:pt x="900661" y="5620535"/>
                  <a:pt x="914093" y="5611523"/>
                  <a:pt x="929201" y="5606128"/>
                </a:cubicBezTo>
                <a:cubicBezTo>
                  <a:pt x="940305" y="5602163"/>
                  <a:pt x="950716" y="5600670"/>
                  <a:pt x="960434" y="5601649"/>
                </a:cubicBezTo>
                <a:close/>
                <a:moveTo>
                  <a:pt x="990618" y="5582790"/>
                </a:moveTo>
                <a:cubicBezTo>
                  <a:pt x="971751" y="5579563"/>
                  <a:pt x="952120" y="5581591"/>
                  <a:pt x="931725" y="5588874"/>
                </a:cubicBezTo>
                <a:cubicBezTo>
                  <a:pt x="907253" y="5597613"/>
                  <a:pt x="885947" y="5610928"/>
                  <a:pt x="867806" y="5628818"/>
                </a:cubicBezTo>
                <a:cubicBezTo>
                  <a:pt x="849666" y="5646708"/>
                  <a:pt x="834361" y="5668483"/>
                  <a:pt x="821893" y="5694143"/>
                </a:cubicBezTo>
                <a:cubicBezTo>
                  <a:pt x="809424" y="5719802"/>
                  <a:pt x="801280" y="5749112"/>
                  <a:pt x="797464" y="5782071"/>
                </a:cubicBezTo>
                <a:cubicBezTo>
                  <a:pt x="793648" y="5815032"/>
                  <a:pt x="796867" y="5845862"/>
                  <a:pt x="807115" y="5874566"/>
                </a:cubicBezTo>
                <a:cubicBezTo>
                  <a:pt x="812888" y="5890730"/>
                  <a:pt x="822664" y="5906062"/>
                  <a:pt x="836443" y="5920559"/>
                </a:cubicBezTo>
                <a:cubicBezTo>
                  <a:pt x="850223" y="5935057"/>
                  <a:pt x="866955" y="5944710"/>
                  <a:pt x="886643" y="5949518"/>
                </a:cubicBezTo>
                <a:cubicBezTo>
                  <a:pt x="906331" y="5954326"/>
                  <a:pt x="928032" y="5952495"/>
                  <a:pt x="951751" y="5944025"/>
                </a:cubicBezTo>
                <a:cubicBezTo>
                  <a:pt x="984683" y="5932265"/>
                  <a:pt x="1013160" y="5911364"/>
                  <a:pt x="1037181" y="5881325"/>
                </a:cubicBezTo>
                <a:cubicBezTo>
                  <a:pt x="1061204" y="5851284"/>
                  <a:pt x="1076309" y="5814761"/>
                  <a:pt x="1082498" y="5771755"/>
                </a:cubicBezTo>
                <a:cubicBezTo>
                  <a:pt x="1088689" y="5728750"/>
                  <a:pt x="1085904" y="5690780"/>
                  <a:pt x="1074143" y="5657848"/>
                </a:cubicBezTo>
                <a:cubicBezTo>
                  <a:pt x="1067508" y="5639266"/>
                  <a:pt x="1056645" y="5622918"/>
                  <a:pt x="1041555" y="5608802"/>
                </a:cubicBezTo>
                <a:cubicBezTo>
                  <a:pt x="1026463" y="5594688"/>
                  <a:pt x="1009485" y="5586017"/>
                  <a:pt x="990618" y="5582790"/>
                </a:cubicBezTo>
                <a:close/>
                <a:moveTo>
                  <a:pt x="1311424" y="5417728"/>
                </a:moveTo>
                <a:lnTo>
                  <a:pt x="1084969" y="5530840"/>
                </a:lnTo>
                <a:lnTo>
                  <a:pt x="1086363" y="5540094"/>
                </a:lnTo>
                <a:cubicBezTo>
                  <a:pt x="1097269" y="5534647"/>
                  <a:pt x="1104874" y="5531655"/>
                  <a:pt x="1109179" y="5531118"/>
                </a:cubicBezTo>
                <a:cubicBezTo>
                  <a:pt x="1113484" y="5530582"/>
                  <a:pt x="1117233" y="5531175"/>
                  <a:pt x="1120423" y="5532898"/>
                </a:cubicBezTo>
                <a:cubicBezTo>
                  <a:pt x="1123616" y="5534622"/>
                  <a:pt x="1126142" y="5537349"/>
                  <a:pt x="1128007" y="5541080"/>
                </a:cubicBezTo>
                <a:cubicBezTo>
                  <a:pt x="1132021" y="5549117"/>
                  <a:pt x="1135496" y="5561277"/>
                  <a:pt x="1138430" y="5577563"/>
                </a:cubicBezTo>
                <a:lnTo>
                  <a:pt x="1174826" y="5779130"/>
                </a:lnTo>
                <a:cubicBezTo>
                  <a:pt x="1178691" y="5800151"/>
                  <a:pt x="1180157" y="5814570"/>
                  <a:pt x="1179222" y="5822390"/>
                </a:cubicBezTo>
                <a:cubicBezTo>
                  <a:pt x="1178573" y="5827913"/>
                  <a:pt x="1175988" y="5833329"/>
                  <a:pt x="1171466" y="5838637"/>
                </a:cubicBezTo>
                <a:cubicBezTo>
                  <a:pt x="1168596" y="5842221"/>
                  <a:pt x="1161634" y="5846954"/>
                  <a:pt x="1150583" y="5852832"/>
                </a:cubicBezTo>
                <a:lnTo>
                  <a:pt x="1151765" y="5862194"/>
                </a:lnTo>
                <a:lnTo>
                  <a:pt x="1267144" y="5804564"/>
                </a:lnTo>
                <a:lnTo>
                  <a:pt x="1265749" y="5795308"/>
                </a:lnTo>
                <a:cubicBezTo>
                  <a:pt x="1249892" y="5801974"/>
                  <a:pt x="1239273" y="5804857"/>
                  <a:pt x="1233894" y="5803957"/>
                </a:cubicBezTo>
                <a:cubicBezTo>
                  <a:pt x="1228514" y="5803059"/>
                  <a:pt x="1224498" y="5799955"/>
                  <a:pt x="1221846" y="5794644"/>
                </a:cubicBezTo>
                <a:cubicBezTo>
                  <a:pt x="1219264" y="5789478"/>
                  <a:pt x="1216364" y="5777927"/>
                  <a:pt x="1213144" y="5759991"/>
                </a:cubicBezTo>
                <a:lnTo>
                  <a:pt x="1194568" y="5659262"/>
                </a:lnTo>
                <a:lnTo>
                  <a:pt x="1233314" y="5639908"/>
                </a:lnTo>
                <a:cubicBezTo>
                  <a:pt x="1249245" y="5631951"/>
                  <a:pt x="1261317" y="5628926"/>
                  <a:pt x="1269530" y="5630829"/>
                </a:cubicBezTo>
                <a:cubicBezTo>
                  <a:pt x="1277743" y="5632734"/>
                  <a:pt x="1284036" y="5638064"/>
                  <a:pt x="1288407" y="5646817"/>
                </a:cubicBezTo>
                <a:cubicBezTo>
                  <a:pt x="1291203" y="5652414"/>
                  <a:pt x="1293676" y="5660056"/>
                  <a:pt x="1295823" y="5669742"/>
                </a:cubicBezTo>
                <a:lnTo>
                  <a:pt x="1304435" y="5665440"/>
                </a:lnTo>
                <a:lnTo>
                  <a:pt x="1281671" y="5543941"/>
                </a:lnTo>
                <a:lnTo>
                  <a:pt x="1273492" y="5548026"/>
                </a:lnTo>
                <a:cubicBezTo>
                  <a:pt x="1273124" y="5569907"/>
                  <a:pt x="1269996" y="5585634"/>
                  <a:pt x="1264111" y="5595209"/>
                </a:cubicBezTo>
                <a:cubicBezTo>
                  <a:pt x="1258223" y="5604784"/>
                  <a:pt x="1246669" y="5613873"/>
                  <a:pt x="1229449" y="5622474"/>
                </a:cubicBezTo>
                <a:lnTo>
                  <a:pt x="1191132" y="5641612"/>
                </a:lnTo>
                <a:lnTo>
                  <a:pt x="1167835" y="5508814"/>
                </a:lnTo>
                <a:lnTo>
                  <a:pt x="1225310" y="5480106"/>
                </a:lnTo>
                <a:cubicBezTo>
                  <a:pt x="1245257" y="5470142"/>
                  <a:pt x="1258461" y="5464445"/>
                  <a:pt x="1264917" y="5463012"/>
                </a:cubicBezTo>
                <a:cubicBezTo>
                  <a:pt x="1274245" y="5461223"/>
                  <a:pt x="1282906" y="5461782"/>
                  <a:pt x="1290904" y="5464690"/>
                </a:cubicBezTo>
                <a:cubicBezTo>
                  <a:pt x="1298901" y="5467599"/>
                  <a:pt x="1305267" y="5473789"/>
                  <a:pt x="1309997" y="5483262"/>
                </a:cubicBezTo>
                <a:cubicBezTo>
                  <a:pt x="1312864" y="5489001"/>
                  <a:pt x="1315731" y="5496714"/>
                  <a:pt x="1318596" y="5506400"/>
                </a:cubicBezTo>
                <a:lnTo>
                  <a:pt x="1326776" y="5502315"/>
                </a:lnTo>
                <a:close/>
                <a:moveTo>
                  <a:pt x="1573540" y="5225133"/>
                </a:moveTo>
                <a:lnTo>
                  <a:pt x="1566028" y="5230344"/>
                </a:lnTo>
                <a:cubicBezTo>
                  <a:pt x="1566817" y="5239363"/>
                  <a:pt x="1566513" y="5245821"/>
                  <a:pt x="1565118" y="5249717"/>
                </a:cubicBezTo>
                <a:cubicBezTo>
                  <a:pt x="1563721" y="5253615"/>
                  <a:pt x="1561111" y="5256889"/>
                  <a:pt x="1557289" y="5259541"/>
                </a:cubicBezTo>
                <a:cubicBezTo>
                  <a:pt x="1555049" y="5261094"/>
                  <a:pt x="1552867" y="5262314"/>
                  <a:pt x="1550748" y="5263199"/>
                </a:cubicBezTo>
                <a:cubicBezTo>
                  <a:pt x="1549774" y="5263484"/>
                  <a:pt x="1544415" y="5264762"/>
                  <a:pt x="1534667" y="5267033"/>
                </a:cubicBezTo>
                <a:cubicBezTo>
                  <a:pt x="1520750" y="5270049"/>
                  <a:pt x="1511474" y="5272579"/>
                  <a:pt x="1506839" y="5274622"/>
                </a:cubicBezTo>
                <a:cubicBezTo>
                  <a:pt x="1499242" y="5277744"/>
                  <a:pt x="1491754" y="5281864"/>
                  <a:pt x="1484372" y="5286984"/>
                </a:cubicBezTo>
                <a:cubicBezTo>
                  <a:pt x="1462492" y="5302161"/>
                  <a:pt x="1449185" y="5321252"/>
                  <a:pt x="1444447" y="5344255"/>
                </a:cubicBezTo>
                <a:cubicBezTo>
                  <a:pt x="1439709" y="5367260"/>
                  <a:pt x="1443833" y="5388120"/>
                  <a:pt x="1456814" y="5406837"/>
                </a:cubicBezTo>
                <a:cubicBezTo>
                  <a:pt x="1464952" y="5418568"/>
                  <a:pt x="1475754" y="5427669"/>
                  <a:pt x="1489223" y="5434139"/>
                </a:cubicBezTo>
                <a:cubicBezTo>
                  <a:pt x="1497395" y="5438038"/>
                  <a:pt x="1512575" y="5442051"/>
                  <a:pt x="1534768" y="5446182"/>
                </a:cubicBezTo>
                <a:cubicBezTo>
                  <a:pt x="1580764" y="5455078"/>
                  <a:pt x="1610655" y="5462847"/>
                  <a:pt x="1624438" y="5469491"/>
                </a:cubicBezTo>
                <a:cubicBezTo>
                  <a:pt x="1633645" y="5474037"/>
                  <a:pt x="1641356" y="5480792"/>
                  <a:pt x="1647573" y="5489756"/>
                </a:cubicBezTo>
                <a:cubicBezTo>
                  <a:pt x="1657175" y="5503595"/>
                  <a:pt x="1661171" y="5518929"/>
                  <a:pt x="1659570" y="5535757"/>
                </a:cubicBezTo>
                <a:cubicBezTo>
                  <a:pt x="1657966" y="5552584"/>
                  <a:pt x="1648530" y="5566987"/>
                  <a:pt x="1631263" y="5578964"/>
                </a:cubicBezTo>
                <a:cubicBezTo>
                  <a:pt x="1612679" y="5591855"/>
                  <a:pt x="1593690" y="5596634"/>
                  <a:pt x="1574293" y="5593298"/>
                </a:cubicBezTo>
                <a:cubicBezTo>
                  <a:pt x="1554896" y="5589962"/>
                  <a:pt x="1538935" y="5579265"/>
                  <a:pt x="1526411" y="5561208"/>
                </a:cubicBezTo>
                <a:cubicBezTo>
                  <a:pt x="1522022" y="5554881"/>
                  <a:pt x="1516951" y="5546587"/>
                  <a:pt x="1511200" y="5536325"/>
                </a:cubicBezTo>
                <a:lnTo>
                  <a:pt x="1504479" y="5540988"/>
                </a:lnTo>
                <a:lnTo>
                  <a:pt x="1551317" y="5655796"/>
                </a:lnTo>
                <a:lnTo>
                  <a:pt x="1558830" y="5650585"/>
                </a:lnTo>
                <a:cubicBezTo>
                  <a:pt x="1555866" y="5637024"/>
                  <a:pt x="1558272" y="5627546"/>
                  <a:pt x="1566047" y="5622152"/>
                </a:cubicBezTo>
                <a:cubicBezTo>
                  <a:pt x="1569475" y="5619775"/>
                  <a:pt x="1574444" y="5617792"/>
                  <a:pt x="1580956" y="5616203"/>
                </a:cubicBezTo>
                <a:cubicBezTo>
                  <a:pt x="1599913" y="5611447"/>
                  <a:pt x="1613321" y="5607417"/>
                  <a:pt x="1621181" y="5604114"/>
                </a:cubicBezTo>
                <a:cubicBezTo>
                  <a:pt x="1629043" y="5600809"/>
                  <a:pt x="1636926" y="5596414"/>
                  <a:pt x="1644835" y="5590929"/>
                </a:cubicBezTo>
                <a:cubicBezTo>
                  <a:pt x="1660783" y="5579866"/>
                  <a:pt x="1673058" y="5566178"/>
                  <a:pt x="1681655" y="5549867"/>
                </a:cubicBezTo>
                <a:cubicBezTo>
                  <a:pt x="1690254" y="5533555"/>
                  <a:pt x="1693735" y="5516549"/>
                  <a:pt x="1692095" y="5498846"/>
                </a:cubicBezTo>
                <a:cubicBezTo>
                  <a:pt x="1690456" y="5481144"/>
                  <a:pt x="1684927" y="5465504"/>
                  <a:pt x="1675511" y="5451929"/>
                </a:cubicBezTo>
                <a:cubicBezTo>
                  <a:pt x="1667190" y="5439933"/>
                  <a:pt x="1656450" y="5430642"/>
                  <a:pt x="1643292" y="5424055"/>
                </a:cubicBezTo>
                <a:cubicBezTo>
                  <a:pt x="1630131" y="5417467"/>
                  <a:pt x="1607139" y="5411550"/>
                  <a:pt x="1574314" y="5406305"/>
                </a:cubicBezTo>
                <a:cubicBezTo>
                  <a:pt x="1541487" y="5401059"/>
                  <a:pt x="1519439" y="5396148"/>
                  <a:pt x="1508163" y="5391573"/>
                </a:cubicBezTo>
                <a:cubicBezTo>
                  <a:pt x="1496886" y="5386997"/>
                  <a:pt x="1488048" y="5380096"/>
                  <a:pt x="1481650" y="5370869"/>
                </a:cubicBezTo>
                <a:cubicBezTo>
                  <a:pt x="1474333" y="5360324"/>
                  <a:pt x="1472173" y="5348060"/>
                  <a:pt x="1475163" y="5334077"/>
                </a:cubicBezTo>
                <a:cubicBezTo>
                  <a:pt x="1478153" y="5320094"/>
                  <a:pt x="1486502" y="5308348"/>
                  <a:pt x="1500210" y="5298840"/>
                </a:cubicBezTo>
                <a:cubicBezTo>
                  <a:pt x="1517477" y="5286862"/>
                  <a:pt x="1534904" y="5282291"/>
                  <a:pt x="1552488" y="5285127"/>
                </a:cubicBezTo>
                <a:cubicBezTo>
                  <a:pt x="1570072" y="5287962"/>
                  <a:pt x="1584396" y="5297354"/>
                  <a:pt x="1595459" y="5313302"/>
                </a:cubicBezTo>
                <a:cubicBezTo>
                  <a:pt x="1598842" y="5318179"/>
                  <a:pt x="1603013" y="5324755"/>
                  <a:pt x="1607971" y="5333028"/>
                </a:cubicBezTo>
                <a:lnTo>
                  <a:pt x="1614692" y="5328366"/>
                </a:lnTo>
                <a:close/>
                <a:moveTo>
                  <a:pt x="1800834" y="5027417"/>
                </a:moveTo>
                <a:lnTo>
                  <a:pt x="1794074" y="5033212"/>
                </a:lnTo>
                <a:cubicBezTo>
                  <a:pt x="1793867" y="5043320"/>
                  <a:pt x="1793186" y="5049923"/>
                  <a:pt x="1792039" y="5053021"/>
                </a:cubicBezTo>
                <a:cubicBezTo>
                  <a:pt x="1790890" y="5056117"/>
                  <a:pt x="1788855" y="5058919"/>
                  <a:pt x="1785932" y="5061425"/>
                </a:cubicBezTo>
                <a:cubicBezTo>
                  <a:pt x="1783009" y="5063929"/>
                  <a:pt x="1777214" y="5066784"/>
                  <a:pt x="1768550" y="5069985"/>
                </a:cubicBezTo>
                <a:cubicBezTo>
                  <a:pt x="1748662" y="5077101"/>
                  <a:pt x="1732688" y="5085826"/>
                  <a:pt x="1720632" y="5096161"/>
                </a:cubicBezTo>
                <a:cubicBezTo>
                  <a:pt x="1694931" y="5118189"/>
                  <a:pt x="1675709" y="5147341"/>
                  <a:pt x="1662965" y="5183619"/>
                </a:cubicBezTo>
                <a:cubicBezTo>
                  <a:pt x="1650220" y="5219896"/>
                  <a:pt x="1647560" y="5257035"/>
                  <a:pt x="1654991" y="5295034"/>
                </a:cubicBezTo>
                <a:cubicBezTo>
                  <a:pt x="1662419" y="5333035"/>
                  <a:pt x="1677723" y="5365555"/>
                  <a:pt x="1700896" y="5392593"/>
                </a:cubicBezTo>
                <a:cubicBezTo>
                  <a:pt x="1716036" y="5410254"/>
                  <a:pt x="1734260" y="5423260"/>
                  <a:pt x="1755573" y="5431611"/>
                </a:cubicBezTo>
                <a:cubicBezTo>
                  <a:pt x="1776889" y="5439963"/>
                  <a:pt x="1798967" y="5441690"/>
                  <a:pt x="1821813" y="5436792"/>
                </a:cubicBezTo>
                <a:cubicBezTo>
                  <a:pt x="1844659" y="5431895"/>
                  <a:pt x="1866190" y="5420781"/>
                  <a:pt x="1886408" y="5403452"/>
                </a:cubicBezTo>
                <a:cubicBezTo>
                  <a:pt x="1909185" y="5383930"/>
                  <a:pt x="1924426" y="5362151"/>
                  <a:pt x="1932135" y="5338114"/>
                </a:cubicBezTo>
                <a:cubicBezTo>
                  <a:pt x="1939841" y="5314077"/>
                  <a:pt x="1941260" y="5285659"/>
                  <a:pt x="1936390" y="5252862"/>
                </a:cubicBezTo>
                <a:lnTo>
                  <a:pt x="1927804" y="5260221"/>
                </a:lnTo>
                <a:cubicBezTo>
                  <a:pt x="1929942" y="5285642"/>
                  <a:pt x="1927642" y="5307791"/>
                  <a:pt x="1920899" y="5326669"/>
                </a:cubicBezTo>
                <a:cubicBezTo>
                  <a:pt x="1914156" y="5345548"/>
                  <a:pt x="1902319" y="5362242"/>
                  <a:pt x="1885391" y="5376753"/>
                </a:cubicBezTo>
                <a:cubicBezTo>
                  <a:pt x="1862980" y="5395962"/>
                  <a:pt x="1838638" y="5404413"/>
                  <a:pt x="1812367" y="5402107"/>
                </a:cubicBezTo>
                <a:cubicBezTo>
                  <a:pt x="1786093" y="5399801"/>
                  <a:pt x="1762674" y="5386652"/>
                  <a:pt x="1742109" y="5362657"/>
                </a:cubicBezTo>
                <a:cubicBezTo>
                  <a:pt x="1721959" y="5339152"/>
                  <a:pt x="1706945" y="5311773"/>
                  <a:pt x="1697061" y="5280524"/>
                </a:cubicBezTo>
                <a:cubicBezTo>
                  <a:pt x="1685074" y="5242629"/>
                  <a:pt x="1682970" y="5207143"/>
                  <a:pt x="1690747" y="5174067"/>
                </a:cubicBezTo>
                <a:cubicBezTo>
                  <a:pt x="1696837" y="5148141"/>
                  <a:pt x="1710782" y="5125835"/>
                  <a:pt x="1732585" y="5107149"/>
                </a:cubicBezTo>
                <a:cubicBezTo>
                  <a:pt x="1740744" y="5100155"/>
                  <a:pt x="1749192" y="5094975"/>
                  <a:pt x="1757927" y="5091607"/>
                </a:cubicBezTo>
                <a:cubicBezTo>
                  <a:pt x="1766662" y="5088241"/>
                  <a:pt x="1775022" y="5086780"/>
                  <a:pt x="1783006" y="5087223"/>
                </a:cubicBezTo>
                <a:cubicBezTo>
                  <a:pt x="1790993" y="5087667"/>
                  <a:pt x="1798536" y="5089812"/>
                  <a:pt x="1805635" y="5093656"/>
                </a:cubicBezTo>
                <a:cubicBezTo>
                  <a:pt x="1812733" y="5097502"/>
                  <a:pt x="1819720" y="5102818"/>
                  <a:pt x="1826592" y="5109603"/>
                </a:cubicBezTo>
                <a:lnTo>
                  <a:pt x="1844549" y="5129073"/>
                </a:lnTo>
                <a:lnTo>
                  <a:pt x="1851126" y="5123436"/>
                </a:lnTo>
                <a:close/>
                <a:moveTo>
                  <a:pt x="1915430" y="4911460"/>
                </a:moveTo>
                <a:lnTo>
                  <a:pt x="1827159" y="5001492"/>
                </a:lnTo>
                <a:lnTo>
                  <a:pt x="1831496" y="5009786"/>
                </a:lnTo>
                <a:cubicBezTo>
                  <a:pt x="1840143" y="5000966"/>
                  <a:pt x="1846500" y="4995573"/>
                  <a:pt x="1850564" y="4993603"/>
                </a:cubicBezTo>
                <a:cubicBezTo>
                  <a:pt x="1854627" y="4991635"/>
                  <a:pt x="1858421" y="4990917"/>
                  <a:pt x="1861943" y="4991450"/>
                </a:cubicBezTo>
                <a:cubicBezTo>
                  <a:pt x="1865464" y="4991982"/>
                  <a:pt x="1868714" y="4993708"/>
                  <a:pt x="1871691" y="4996628"/>
                </a:cubicBezTo>
                <a:cubicBezTo>
                  <a:pt x="1877650" y="5002468"/>
                  <a:pt x="1884785" y="5012833"/>
                  <a:pt x="1893097" y="5027725"/>
                </a:cubicBezTo>
                <a:lnTo>
                  <a:pt x="1993889" y="5206070"/>
                </a:lnTo>
                <a:cubicBezTo>
                  <a:pt x="2003818" y="5223668"/>
                  <a:pt x="2009621" y="5236997"/>
                  <a:pt x="2011298" y="5246054"/>
                </a:cubicBezTo>
                <a:cubicBezTo>
                  <a:pt x="2012376" y="5251829"/>
                  <a:pt x="2011419" y="5258190"/>
                  <a:pt x="2008422" y="5265140"/>
                </a:cubicBezTo>
                <a:cubicBezTo>
                  <a:pt x="2006767" y="5269580"/>
                  <a:pt x="2001335" y="5276724"/>
                  <a:pt x="1992130" y="5286570"/>
                </a:cubicBezTo>
                <a:lnTo>
                  <a:pt x="1996129" y="5295208"/>
                </a:lnTo>
                <a:lnTo>
                  <a:pt x="2090127" y="5199335"/>
                </a:lnTo>
                <a:lnTo>
                  <a:pt x="2085624" y="5191212"/>
                </a:lnTo>
                <a:cubicBezTo>
                  <a:pt x="2075167" y="5200504"/>
                  <a:pt x="2067848" y="5206191"/>
                  <a:pt x="2063673" y="5208274"/>
                </a:cubicBezTo>
                <a:cubicBezTo>
                  <a:pt x="2059495" y="5210357"/>
                  <a:pt x="2055703" y="5211132"/>
                  <a:pt x="2052295" y="5210598"/>
                </a:cubicBezTo>
                <a:cubicBezTo>
                  <a:pt x="2048887" y="5210065"/>
                  <a:pt x="2045750" y="5208394"/>
                  <a:pt x="2042888" y="5205586"/>
                </a:cubicBezTo>
                <a:cubicBezTo>
                  <a:pt x="2039335" y="5202105"/>
                  <a:pt x="2032885" y="5192186"/>
                  <a:pt x="2023536" y="5175831"/>
                </a:cubicBezTo>
                <a:lnTo>
                  <a:pt x="1922579" y="4997657"/>
                </a:lnTo>
                <a:cubicBezTo>
                  <a:pt x="1912186" y="4979156"/>
                  <a:pt x="1906191" y="4966483"/>
                  <a:pt x="1904592" y="4959635"/>
                </a:cubicBezTo>
                <a:cubicBezTo>
                  <a:pt x="1902992" y="4952789"/>
                  <a:pt x="1903574" y="4945664"/>
                  <a:pt x="1906338" y="4938264"/>
                </a:cubicBezTo>
                <a:cubicBezTo>
                  <a:pt x="1908101" y="4933029"/>
                  <a:pt x="1912632" y="4926802"/>
                  <a:pt x="1919936" y="4919583"/>
                </a:cubicBezTo>
                <a:close/>
                <a:moveTo>
                  <a:pt x="2076956" y="4714664"/>
                </a:moveTo>
                <a:lnTo>
                  <a:pt x="1926998" y="4894773"/>
                </a:lnTo>
                <a:lnTo>
                  <a:pt x="1931993" y="4902688"/>
                </a:lnTo>
                <a:lnTo>
                  <a:pt x="1935226" y="4898805"/>
                </a:lnTo>
                <a:cubicBezTo>
                  <a:pt x="1943131" y="4889312"/>
                  <a:pt x="1949766" y="4884036"/>
                  <a:pt x="1955138" y="4882976"/>
                </a:cubicBezTo>
                <a:cubicBezTo>
                  <a:pt x="1960508" y="4881916"/>
                  <a:pt x="1965535" y="4883336"/>
                  <a:pt x="1970219" y="4887236"/>
                </a:cubicBezTo>
                <a:cubicBezTo>
                  <a:pt x="1976630" y="4892574"/>
                  <a:pt x="1984501" y="4902049"/>
                  <a:pt x="1993831" y="4915662"/>
                </a:cubicBezTo>
                <a:lnTo>
                  <a:pt x="2108451" y="5085612"/>
                </a:lnTo>
                <a:cubicBezTo>
                  <a:pt x="2120803" y="5103619"/>
                  <a:pt x="2128119" y="5116391"/>
                  <a:pt x="2130402" y="5123929"/>
                </a:cubicBezTo>
                <a:cubicBezTo>
                  <a:pt x="2132008" y="5129022"/>
                  <a:pt x="2131866" y="5134957"/>
                  <a:pt x="2129980" y="5141736"/>
                </a:cubicBezTo>
                <a:cubicBezTo>
                  <a:pt x="2128688" y="5146296"/>
                  <a:pt x="2124161" y="5153486"/>
                  <a:pt x="2116403" y="5163307"/>
                </a:cubicBezTo>
                <a:lnTo>
                  <a:pt x="2121243" y="5171408"/>
                </a:lnTo>
                <a:lnTo>
                  <a:pt x="2282594" y="4977615"/>
                </a:lnTo>
                <a:lnTo>
                  <a:pt x="2232586" y="4895902"/>
                </a:lnTo>
                <a:lnTo>
                  <a:pt x="2226889" y="4902744"/>
                </a:lnTo>
                <a:cubicBezTo>
                  <a:pt x="2238426" y="4931761"/>
                  <a:pt x="2242416" y="4957053"/>
                  <a:pt x="2238861" y="4978620"/>
                </a:cubicBezTo>
                <a:cubicBezTo>
                  <a:pt x="2235307" y="5000187"/>
                  <a:pt x="2223524" y="5022991"/>
                  <a:pt x="2203508" y="5047030"/>
                </a:cubicBezTo>
                <a:lnTo>
                  <a:pt x="2185034" y="5069220"/>
                </a:lnTo>
                <a:cubicBezTo>
                  <a:pt x="2178054" y="5077603"/>
                  <a:pt x="2172828" y="5082123"/>
                  <a:pt x="2169358" y="5082782"/>
                </a:cubicBezTo>
                <a:cubicBezTo>
                  <a:pt x="2164326" y="5083811"/>
                  <a:pt x="2160207" y="5082991"/>
                  <a:pt x="2157001" y="5080322"/>
                </a:cubicBezTo>
                <a:cubicBezTo>
                  <a:pt x="2152811" y="5076833"/>
                  <a:pt x="2147684" y="5070581"/>
                  <a:pt x="2141620" y="5061568"/>
                </a:cubicBezTo>
                <a:lnTo>
                  <a:pt x="2078763" y="4968215"/>
                </a:lnTo>
                <a:lnTo>
                  <a:pt x="2098623" y="4944361"/>
                </a:lnTo>
                <a:cubicBezTo>
                  <a:pt x="2108681" y="4932279"/>
                  <a:pt x="2116047" y="4925001"/>
                  <a:pt x="2120719" y="4922524"/>
                </a:cubicBezTo>
                <a:cubicBezTo>
                  <a:pt x="2125390" y="4920046"/>
                  <a:pt x="2130225" y="4919064"/>
                  <a:pt x="2135229" y="4919575"/>
                </a:cubicBezTo>
                <a:cubicBezTo>
                  <a:pt x="2140230" y="4920086"/>
                  <a:pt x="2145380" y="4922549"/>
                  <a:pt x="2150681" y="4926962"/>
                </a:cubicBezTo>
                <a:cubicBezTo>
                  <a:pt x="2156104" y="4931477"/>
                  <a:pt x="2161716" y="4938028"/>
                  <a:pt x="2167510" y="4946610"/>
                </a:cubicBezTo>
                <a:lnTo>
                  <a:pt x="2173669" y="4939213"/>
                </a:lnTo>
                <a:lnTo>
                  <a:pt x="2104090" y="4837762"/>
                </a:lnTo>
                <a:lnTo>
                  <a:pt x="2098394" y="4844603"/>
                </a:lnTo>
                <a:cubicBezTo>
                  <a:pt x="2107685" y="4861523"/>
                  <a:pt x="2111758" y="4875873"/>
                  <a:pt x="2110613" y="4887652"/>
                </a:cubicBezTo>
                <a:cubicBezTo>
                  <a:pt x="2109468" y="4899432"/>
                  <a:pt x="2101915" y="4913705"/>
                  <a:pt x="2087957" y="4930471"/>
                </a:cubicBezTo>
                <a:lnTo>
                  <a:pt x="2068405" y="4953955"/>
                </a:lnTo>
                <a:lnTo>
                  <a:pt x="1993152" y="4842770"/>
                </a:lnTo>
                <a:lnTo>
                  <a:pt x="2019634" y="4810965"/>
                </a:lnTo>
                <a:cubicBezTo>
                  <a:pt x="2037391" y="4789637"/>
                  <a:pt x="2049842" y="4776939"/>
                  <a:pt x="2056988" y="4772869"/>
                </a:cubicBezTo>
                <a:cubicBezTo>
                  <a:pt x="2066617" y="4767320"/>
                  <a:pt x="2076012" y="4764809"/>
                  <a:pt x="2085174" y="4765340"/>
                </a:cubicBezTo>
                <a:cubicBezTo>
                  <a:pt x="2092279" y="4765829"/>
                  <a:pt x="2099099" y="4768794"/>
                  <a:pt x="2105635" y="4774234"/>
                </a:cubicBezTo>
                <a:cubicBezTo>
                  <a:pt x="2109455" y="4777416"/>
                  <a:pt x="2113842" y="4781799"/>
                  <a:pt x="2118794" y="4787384"/>
                </a:cubicBezTo>
                <a:lnTo>
                  <a:pt x="2124491" y="4780542"/>
                </a:lnTo>
                <a:close/>
                <a:moveTo>
                  <a:pt x="2260159" y="4433151"/>
                </a:moveTo>
                <a:lnTo>
                  <a:pt x="2202217" y="4520609"/>
                </a:lnTo>
                <a:lnTo>
                  <a:pt x="2208177" y="4527732"/>
                </a:lnTo>
                <a:cubicBezTo>
                  <a:pt x="2209462" y="4526083"/>
                  <a:pt x="2210637" y="4524455"/>
                  <a:pt x="2211700" y="4522851"/>
                </a:cubicBezTo>
                <a:cubicBezTo>
                  <a:pt x="2217990" y="4513356"/>
                  <a:pt x="2223692" y="4507801"/>
                  <a:pt x="2228803" y="4506184"/>
                </a:cubicBezTo>
                <a:cubicBezTo>
                  <a:pt x="2233916" y="4504568"/>
                  <a:pt x="2238945" y="4505399"/>
                  <a:pt x="2243893" y="4508677"/>
                </a:cubicBezTo>
                <a:cubicBezTo>
                  <a:pt x="2251114" y="4513461"/>
                  <a:pt x="2260037" y="4522067"/>
                  <a:pt x="2270662" y="4534495"/>
                </a:cubicBezTo>
                <a:lnTo>
                  <a:pt x="2399762" y="4685549"/>
                </a:lnTo>
                <a:lnTo>
                  <a:pt x="2130851" y="4628325"/>
                </a:lnTo>
                <a:lnTo>
                  <a:pt x="2085799" y="4696325"/>
                </a:lnTo>
                <a:lnTo>
                  <a:pt x="2091757" y="4703449"/>
                </a:lnTo>
                <a:cubicBezTo>
                  <a:pt x="2100488" y="4691144"/>
                  <a:pt x="2108328" y="4683013"/>
                  <a:pt x="2115280" y="4679056"/>
                </a:cubicBezTo>
                <a:cubicBezTo>
                  <a:pt x="2122230" y="4675099"/>
                  <a:pt x="2131445" y="4673170"/>
                  <a:pt x="2142925" y="4673271"/>
                </a:cubicBezTo>
                <a:lnTo>
                  <a:pt x="2296332" y="4852553"/>
                </a:lnTo>
                <a:cubicBezTo>
                  <a:pt x="2309990" y="4868530"/>
                  <a:pt x="2318479" y="4880408"/>
                  <a:pt x="2321793" y="4888184"/>
                </a:cubicBezTo>
                <a:cubicBezTo>
                  <a:pt x="2323899" y="4893427"/>
                  <a:pt x="2324339" y="4899588"/>
                  <a:pt x="2323114" y="4906667"/>
                </a:cubicBezTo>
                <a:cubicBezTo>
                  <a:pt x="2322325" y="4911340"/>
                  <a:pt x="2318523" y="4919115"/>
                  <a:pt x="2311702" y="4929990"/>
                </a:cubicBezTo>
                <a:lnTo>
                  <a:pt x="2317264" y="4937715"/>
                </a:lnTo>
                <a:lnTo>
                  <a:pt x="2373876" y="4852265"/>
                </a:lnTo>
                <a:lnTo>
                  <a:pt x="2367784" y="4845340"/>
                </a:lnTo>
                <a:cubicBezTo>
                  <a:pt x="2358698" y="4857023"/>
                  <a:pt x="2351765" y="4863639"/>
                  <a:pt x="2346986" y="4865188"/>
                </a:cubicBezTo>
                <a:cubicBezTo>
                  <a:pt x="2342209" y="4866737"/>
                  <a:pt x="2337277" y="4865827"/>
                  <a:pt x="2332196" y="4862461"/>
                </a:cubicBezTo>
                <a:cubicBezTo>
                  <a:pt x="2325378" y="4857943"/>
                  <a:pt x="2316744" y="4849625"/>
                  <a:pt x="2306298" y="4837509"/>
                </a:cubicBezTo>
                <a:lnTo>
                  <a:pt x="2168829" y="4676867"/>
                </a:lnTo>
                <a:lnTo>
                  <a:pt x="2458241" y="4738438"/>
                </a:lnTo>
                <a:lnTo>
                  <a:pt x="2463025" y="4731216"/>
                </a:lnTo>
                <a:lnTo>
                  <a:pt x="2281160" y="4518648"/>
                </a:lnTo>
                <a:cubicBezTo>
                  <a:pt x="2268437" y="4503869"/>
                  <a:pt x="2260351" y="4492257"/>
                  <a:pt x="2256902" y="4483814"/>
                </a:cubicBezTo>
                <a:cubicBezTo>
                  <a:pt x="2254527" y="4477814"/>
                  <a:pt x="2254016" y="4470742"/>
                  <a:pt x="2255374" y="4462596"/>
                </a:cubicBezTo>
                <a:cubicBezTo>
                  <a:pt x="2256290" y="4456854"/>
                  <a:pt x="2259830" y="4449481"/>
                  <a:pt x="2265988" y="4440476"/>
                </a:cubicBezTo>
                <a:close/>
                <a:moveTo>
                  <a:pt x="2371259" y="4182677"/>
                </a:moveTo>
                <a:lnTo>
                  <a:pt x="2367213" y="4190608"/>
                </a:lnTo>
                <a:cubicBezTo>
                  <a:pt x="2370867" y="4200036"/>
                  <a:pt x="2372751" y="4206401"/>
                  <a:pt x="2372868" y="4209701"/>
                </a:cubicBezTo>
                <a:cubicBezTo>
                  <a:pt x="2372986" y="4213003"/>
                  <a:pt x="2372169" y="4216368"/>
                  <a:pt x="2370419" y="4219797"/>
                </a:cubicBezTo>
                <a:cubicBezTo>
                  <a:pt x="2368668" y="4223227"/>
                  <a:pt x="2364398" y="4228070"/>
                  <a:pt x="2357603" y="4234328"/>
                </a:cubicBezTo>
                <a:cubicBezTo>
                  <a:pt x="2341920" y="4248477"/>
                  <a:pt x="2330469" y="4262624"/>
                  <a:pt x="2323252" y="4276771"/>
                </a:cubicBezTo>
                <a:cubicBezTo>
                  <a:pt x="2307869" y="4306921"/>
                  <a:pt x="2301187" y="4341194"/>
                  <a:pt x="2303206" y="4379592"/>
                </a:cubicBezTo>
                <a:cubicBezTo>
                  <a:pt x="2305226" y="4417990"/>
                  <a:pt x="2316902" y="4453347"/>
                  <a:pt x="2338232" y="4485661"/>
                </a:cubicBezTo>
                <a:cubicBezTo>
                  <a:pt x="2359563" y="4517974"/>
                  <a:pt x="2386088" y="4542224"/>
                  <a:pt x="2417809" y="4558409"/>
                </a:cubicBezTo>
                <a:cubicBezTo>
                  <a:pt x="2438530" y="4568979"/>
                  <a:pt x="2460332" y="4574071"/>
                  <a:pt x="2483222" y="4573684"/>
                </a:cubicBezTo>
                <a:cubicBezTo>
                  <a:pt x="2506111" y="4573296"/>
                  <a:pt x="2527187" y="4566490"/>
                  <a:pt x="2546448" y="4553267"/>
                </a:cubicBezTo>
                <a:cubicBezTo>
                  <a:pt x="2565711" y="4540044"/>
                  <a:pt x="2581394" y="4521573"/>
                  <a:pt x="2593496" y="4497853"/>
                </a:cubicBezTo>
                <a:cubicBezTo>
                  <a:pt x="2607131" y="4471133"/>
                  <a:pt x="2612936" y="4445192"/>
                  <a:pt x="2610916" y="4420030"/>
                </a:cubicBezTo>
                <a:cubicBezTo>
                  <a:pt x="2608898" y="4394868"/>
                  <a:pt x="2599396" y="4368049"/>
                  <a:pt x="2582409" y="4339573"/>
                </a:cubicBezTo>
                <a:lnTo>
                  <a:pt x="2577270" y="4349646"/>
                </a:lnTo>
                <a:cubicBezTo>
                  <a:pt x="2588921" y="4372340"/>
                  <a:pt x="2595222" y="4393699"/>
                  <a:pt x="2596171" y="4413722"/>
                </a:cubicBezTo>
                <a:cubicBezTo>
                  <a:pt x="2597122" y="4433746"/>
                  <a:pt x="2592528" y="4453689"/>
                  <a:pt x="2582396" y="4473550"/>
                </a:cubicBezTo>
                <a:cubicBezTo>
                  <a:pt x="2568979" y="4499842"/>
                  <a:pt x="2549686" y="4516920"/>
                  <a:pt x="2524514" y="4524787"/>
                </a:cubicBezTo>
                <a:cubicBezTo>
                  <a:pt x="2499340" y="4532652"/>
                  <a:pt x="2472678" y="4529405"/>
                  <a:pt x="2444529" y="4515043"/>
                </a:cubicBezTo>
                <a:cubicBezTo>
                  <a:pt x="2416951" y="4500972"/>
                  <a:pt x="2392646" y="4481369"/>
                  <a:pt x="2371615" y="4456231"/>
                </a:cubicBezTo>
                <a:cubicBezTo>
                  <a:pt x="2346109" y="4425749"/>
                  <a:pt x="2330657" y="4393733"/>
                  <a:pt x="2325263" y="4360187"/>
                </a:cubicBezTo>
                <a:cubicBezTo>
                  <a:pt x="2321030" y="4333895"/>
                  <a:pt x="2325438" y="4307960"/>
                  <a:pt x="2338486" y="4282383"/>
                </a:cubicBezTo>
                <a:cubicBezTo>
                  <a:pt x="2343371" y="4272809"/>
                  <a:pt x="2349211" y="4264804"/>
                  <a:pt x="2356008" y="4258367"/>
                </a:cubicBezTo>
                <a:cubicBezTo>
                  <a:pt x="2362805" y="4251929"/>
                  <a:pt x="2369979" y="4247397"/>
                  <a:pt x="2377532" y="4244768"/>
                </a:cubicBezTo>
                <a:cubicBezTo>
                  <a:pt x="2385088" y="4242139"/>
                  <a:pt x="2392879" y="4241251"/>
                  <a:pt x="2400907" y="4242106"/>
                </a:cubicBezTo>
                <a:cubicBezTo>
                  <a:pt x="2408936" y="4242960"/>
                  <a:pt x="2417417" y="4245217"/>
                  <a:pt x="2426357" y="4248878"/>
                </a:cubicBezTo>
                <a:lnTo>
                  <a:pt x="2450369" y="4260049"/>
                </a:lnTo>
                <a:lnTo>
                  <a:pt x="2454307" y="4252333"/>
                </a:lnTo>
                <a:close/>
                <a:moveTo>
                  <a:pt x="2468903" y="3933749"/>
                </a:moveTo>
                <a:lnTo>
                  <a:pt x="2385575" y="4152800"/>
                </a:lnTo>
                <a:lnTo>
                  <a:pt x="2392870" y="4158664"/>
                </a:lnTo>
                <a:lnTo>
                  <a:pt x="2394666" y="4153941"/>
                </a:lnTo>
                <a:cubicBezTo>
                  <a:pt x="2399059" y="4142396"/>
                  <a:pt x="2403621" y="4135250"/>
                  <a:pt x="2408357" y="4132504"/>
                </a:cubicBezTo>
                <a:cubicBezTo>
                  <a:pt x="2413091" y="4129756"/>
                  <a:pt x="2418307" y="4129466"/>
                  <a:pt x="2424005" y="4131634"/>
                </a:cubicBezTo>
                <a:cubicBezTo>
                  <a:pt x="2431800" y="4134600"/>
                  <a:pt x="2442324" y="4141005"/>
                  <a:pt x="2455568" y="4150850"/>
                </a:cubicBezTo>
                <a:lnTo>
                  <a:pt x="2619172" y="4274357"/>
                </a:lnTo>
                <a:cubicBezTo>
                  <a:pt x="2636704" y="4287375"/>
                  <a:pt x="2647774" y="4297079"/>
                  <a:pt x="2652381" y="4303465"/>
                </a:cubicBezTo>
                <a:cubicBezTo>
                  <a:pt x="2655552" y="4307760"/>
                  <a:pt x="2657347" y="4313420"/>
                  <a:pt x="2657763" y="4320444"/>
                </a:cubicBezTo>
                <a:cubicBezTo>
                  <a:pt x="2658024" y="4325177"/>
                  <a:pt x="2656078" y="4333447"/>
                  <a:pt x="2651930" y="4345256"/>
                </a:cubicBezTo>
                <a:lnTo>
                  <a:pt x="2659139" y="4351345"/>
                </a:lnTo>
                <a:lnTo>
                  <a:pt x="2748798" y="4115653"/>
                </a:lnTo>
                <a:lnTo>
                  <a:pt x="2674961" y="4054612"/>
                </a:lnTo>
                <a:lnTo>
                  <a:pt x="2671797" y="4062933"/>
                </a:lnTo>
                <a:cubicBezTo>
                  <a:pt x="2692129" y="4086631"/>
                  <a:pt x="2704119" y="4109255"/>
                  <a:pt x="2707762" y="4130807"/>
                </a:cubicBezTo>
                <a:cubicBezTo>
                  <a:pt x="2711405" y="4152360"/>
                  <a:pt x="2707668" y="4177754"/>
                  <a:pt x="2696544" y="4206990"/>
                </a:cubicBezTo>
                <a:lnTo>
                  <a:pt x="2686279" y="4233979"/>
                </a:lnTo>
                <a:cubicBezTo>
                  <a:pt x="2682401" y="4244174"/>
                  <a:pt x="2678928" y="4250146"/>
                  <a:pt x="2675858" y="4251897"/>
                </a:cubicBezTo>
                <a:cubicBezTo>
                  <a:pt x="2671435" y="4254505"/>
                  <a:pt x="2667274" y="4255068"/>
                  <a:pt x="2663375" y="4253585"/>
                </a:cubicBezTo>
                <a:cubicBezTo>
                  <a:pt x="2658276" y="4251644"/>
                  <a:pt x="2651398" y="4247398"/>
                  <a:pt x="2642736" y="4240841"/>
                </a:cubicBezTo>
                <a:lnTo>
                  <a:pt x="2552962" y="4172967"/>
                </a:lnTo>
                <a:lnTo>
                  <a:pt x="2563999" y="4143956"/>
                </a:lnTo>
                <a:cubicBezTo>
                  <a:pt x="2569589" y="4129262"/>
                  <a:pt x="2574192" y="4119986"/>
                  <a:pt x="2577805" y="4116125"/>
                </a:cubicBezTo>
                <a:cubicBezTo>
                  <a:pt x="2581417" y="4112265"/>
                  <a:pt x="2585673" y="4109764"/>
                  <a:pt x="2590571" y="4108624"/>
                </a:cubicBezTo>
                <a:cubicBezTo>
                  <a:pt x="2595466" y="4107483"/>
                  <a:pt x="2601138" y="4108139"/>
                  <a:pt x="2607585" y="4110591"/>
                </a:cubicBezTo>
                <a:cubicBezTo>
                  <a:pt x="2614182" y="4113100"/>
                  <a:pt x="2621615" y="4117473"/>
                  <a:pt x="2629884" y="4123707"/>
                </a:cubicBezTo>
                <a:lnTo>
                  <a:pt x="2633305" y="4114712"/>
                </a:lnTo>
                <a:lnTo>
                  <a:pt x="2534548" y="4041360"/>
                </a:lnTo>
                <a:lnTo>
                  <a:pt x="2531384" y="4049681"/>
                </a:lnTo>
                <a:cubicBezTo>
                  <a:pt x="2545665" y="4062666"/>
                  <a:pt x="2554178" y="4074914"/>
                  <a:pt x="2556922" y="4086427"/>
                </a:cubicBezTo>
                <a:cubicBezTo>
                  <a:pt x="2559664" y="4097940"/>
                  <a:pt x="2557157" y="4113892"/>
                  <a:pt x="2549401" y="4134282"/>
                </a:cubicBezTo>
                <a:lnTo>
                  <a:pt x="2538536" y="4162845"/>
                </a:lnTo>
                <a:lnTo>
                  <a:pt x="2431252" y="4082130"/>
                </a:lnTo>
                <a:lnTo>
                  <a:pt x="2445967" y="4043447"/>
                </a:lnTo>
                <a:cubicBezTo>
                  <a:pt x="2455834" y="4017509"/>
                  <a:pt x="2463484" y="4001455"/>
                  <a:pt x="2468921" y="3995284"/>
                </a:cubicBezTo>
                <a:cubicBezTo>
                  <a:pt x="2476226" y="3986909"/>
                  <a:pt x="2484297" y="3981483"/>
                  <a:pt x="2493133" y="3979009"/>
                </a:cubicBezTo>
                <a:cubicBezTo>
                  <a:pt x="2500014" y="3977164"/>
                  <a:pt x="2507428" y="3977752"/>
                  <a:pt x="2515374" y="3980776"/>
                </a:cubicBezTo>
                <a:cubicBezTo>
                  <a:pt x="2520021" y="3982543"/>
                  <a:pt x="2525594" y="3985264"/>
                  <a:pt x="2532091" y="3988937"/>
                </a:cubicBezTo>
                <a:lnTo>
                  <a:pt x="2535258" y="3980616"/>
                </a:lnTo>
                <a:close/>
                <a:moveTo>
                  <a:pt x="2519631" y="3708003"/>
                </a:moveTo>
                <a:lnTo>
                  <a:pt x="2517195" y="3716816"/>
                </a:lnTo>
                <a:cubicBezTo>
                  <a:pt x="2523574" y="3723240"/>
                  <a:pt x="2527476" y="3728396"/>
                  <a:pt x="2528896" y="3732284"/>
                </a:cubicBezTo>
                <a:cubicBezTo>
                  <a:pt x="2530319" y="3736172"/>
                  <a:pt x="2530410" y="3740358"/>
                  <a:pt x="2529168" y="3744842"/>
                </a:cubicBezTo>
                <a:cubicBezTo>
                  <a:pt x="2528444" y="3747470"/>
                  <a:pt x="2527547" y="3749802"/>
                  <a:pt x="2526486" y="3751839"/>
                </a:cubicBezTo>
                <a:cubicBezTo>
                  <a:pt x="2525919" y="3752681"/>
                  <a:pt x="2522619" y="3757094"/>
                  <a:pt x="2516583" y="3765078"/>
                </a:cubicBezTo>
                <a:cubicBezTo>
                  <a:pt x="2507822" y="3776303"/>
                  <a:pt x="2502314" y="3784184"/>
                  <a:pt x="2500062" y="3788721"/>
                </a:cubicBezTo>
                <a:cubicBezTo>
                  <a:pt x="2496225" y="3795981"/>
                  <a:pt x="2493108" y="3803940"/>
                  <a:pt x="2490715" y="3812598"/>
                </a:cubicBezTo>
                <a:cubicBezTo>
                  <a:pt x="2483618" y="3838264"/>
                  <a:pt x="2485612" y="3861451"/>
                  <a:pt x="2496697" y="3882157"/>
                </a:cubicBezTo>
                <a:cubicBezTo>
                  <a:pt x="2507781" y="3902864"/>
                  <a:pt x="2524300" y="3916252"/>
                  <a:pt x="2546256" y="3922322"/>
                </a:cubicBezTo>
                <a:cubicBezTo>
                  <a:pt x="2560016" y="3926127"/>
                  <a:pt x="2574142" y="3926204"/>
                  <a:pt x="2588630" y="3922555"/>
                </a:cubicBezTo>
                <a:cubicBezTo>
                  <a:pt x="2597404" y="3920319"/>
                  <a:pt x="2611638" y="3913686"/>
                  <a:pt x="2631330" y="3902654"/>
                </a:cubicBezTo>
                <a:cubicBezTo>
                  <a:pt x="2672366" y="3880048"/>
                  <a:pt x="2700304" y="3866885"/>
                  <a:pt x="2715146" y="3863167"/>
                </a:cubicBezTo>
                <a:cubicBezTo>
                  <a:pt x="2725129" y="3860767"/>
                  <a:pt x="2735377" y="3861021"/>
                  <a:pt x="2745892" y="3863928"/>
                </a:cubicBezTo>
                <a:cubicBezTo>
                  <a:pt x="2762127" y="3868417"/>
                  <a:pt x="2775013" y="3877638"/>
                  <a:pt x="2784552" y="3891593"/>
                </a:cubicBezTo>
                <a:cubicBezTo>
                  <a:pt x="2794093" y="3905547"/>
                  <a:pt x="2796062" y="3922652"/>
                  <a:pt x="2790463" y="3942907"/>
                </a:cubicBezTo>
                <a:cubicBezTo>
                  <a:pt x="2784434" y="3964707"/>
                  <a:pt x="2772903" y="3980533"/>
                  <a:pt x="2755864" y="3990386"/>
                </a:cubicBezTo>
                <a:cubicBezTo>
                  <a:pt x="2738828" y="4000238"/>
                  <a:pt x="2719718" y="4002235"/>
                  <a:pt x="2698536" y="3996380"/>
                </a:cubicBezTo>
                <a:cubicBezTo>
                  <a:pt x="2691116" y="3994327"/>
                  <a:pt x="2681911" y="3991200"/>
                  <a:pt x="2670924" y="3986997"/>
                </a:cubicBezTo>
                <a:lnTo>
                  <a:pt x="2668744" y="3994882"/>
                </a:lnTo>
                <a:lnTo>
                  <a:pt x="2778217" y="4053111"/>
                </a:lnTo>
                <a:lnTo>
                  <a:pt x="2780655" y="4044297"/>
                </a:lnTo>
                <a:cubicBezTo>
                  <a:pt x="2769695" y="4035776"/>
                  <a:pt x="2765479" y="4026954"/>
                  <a:pt x="2768001" y="4017832"/>
                </a:cubicBezTo>
                <a:cubicBezTo>
                  <a:pt x="2769111" y="4013812"/>
                  <a:pt x="2771659" y="4009107"/>
                  <a:pt x="2775645" y="4003719"/>
                </a:cubicBezTo>
                <a:cubicBezTo>
                  <a:pt x="2787167" y="3987930"/>
                  <a:pt x="2794891" y="3976252"/>
                  <a:pt x="2798814" y="3968682"/>
                </a:cubicBezTo>
                <a:cubicBezTo>
                  <a:pt x="2802738" y="3961112"/>
                  <a:pt x="2805982" y="3952689"/>
                  <a:pt x="2808547" y="3943413"/>
                </a:cubicBezTo>
                <a:cubicBezTo>
                  <a:pt x="2813719" y="3924704"/>
                  <a:pt x="2814387" y="3906332"/>
                  <a:pt x="2810554" y="3888297"/>
                </a:cubicBezTo>
                <a:cubicBezTo>
                  <a:pt x="2806719" y="3870260"/>
                  <a:pt x="2798508" y="3854966"/>
                  <a:pt x="2785917" y="3842415"/>
                </a:cubicBezTo>
                <a:cubicBezTo>
                  <a:pt x="2773325" y="3829863"/>
                  <a:pt x="2759068" y="3821386"/>
                  <a:pt x="2743144" y="3816983"/>
                </a:cubicBezTo>
                <a:cubicBezTo>
                  <a:pt x="2729074" y="3813093"/>
                  <a:pt x="2714876" y="3812829"/>
                  <a:pt x="2700547" y="3816191"/>
                </a:cubicBezTo>
                <a:cubicBezTo>
                  <a:pt x="2686221" y="3819553"/>
                  <a:pt x="2664767" y="3829723"/>
                  <a:pt x="2636189" y="3846704"/>
                </a:cubicBezTo>
                <a:cubicBezTo>
                  <a:pt x="2607613" y="3863684"/>
                  <a:pt x="2587529" y="3874026"/>
                  <a:pt x="2575936" y="3877727"/>
                </a:cubicBezTo>
                <a:cubicBezTo>
                  <a:pt x="2564344" y="3881430"/>
                  <a:pt x="2553137" y="3881784"/>
                  <a:pt x="2542313" y="3878792"/>
                </a:cubicBezTo>
                <a:cubicBezTo>
                  <a:pt x="2529944" y="3875372"/>
                  <a:pt x="2520433" y="3867334"/>
                  <a:pt x="2513781" y="3854676"/>
                </a:cubicBezTo>
                <a:cubicBezTo>
                  <a:pt x="2507128" y="3842019"/>
                  <a:pt x="2506024" y="3827651"/>
                  <a:pt x="2510469" y="3811570"/>
                </a:cubicBezTo>
                <a:cubicBezTo>
                  <a:pt x="2516070" y="3791316"/>
                  <a:pt x="2526534" y="3776650"/>
                  <a:pt x="2541858" y="3767573"/>
                </a:cubicBezTo>
                <a:cubicBezTo>
                  <a:pt x="2557183" y="3758495"/>
                  <a:pt x="2574200" y="3756543"/>
                  <a:pt x="2592907" y="3761716"/>
                </a:cubicBezTo>
                <a:cubicBezTo>
                  <a:pt x="2598628" y="3763297"/>
                  <a:pt x="2606042" y="3765679"/>
                  <a:pt x="2615148" y="3768863"/>
                </a:cubicBezTo>
                <a:lnTo>
                  <a:pt x="2617327" y="3760977"/>
                </a:lnTo>
                <a:close/>
                <a:moveTo>
                  <a:pt x="649866" y="3403591"/>
                </a:moveTo>
                <a:cubicBezTo>
                  <a:pt x="574861" y="3403590"/>
                  <a:pt x="514058" y="3464393"/>
                  <a:pt x="514056" y="3539399"/>
                </a:cubicBezTo>
                <a:cubicBezTo>
                  <a:pt x="514056" y="3614404"/>
                  <a:pt x="574861" y="3675208"/>
                  <a:pt x="649866" y="3675208"/>
                </a:cubicBezTo>
                <a:cubicBezTo>
                  <a:pt x="724869" y="3675208"/>
                  <a:pt x="785673" y="3614404"/>
                  <a:pt x="785675" y="3539398"/>
                </a:cubicBezTo>
                <a:cubicBezTo>
                  <a:pt x="785675" y="3464394"/>
                  <a:pt x="724871" y="3403591"/>
                  <a:pt x="649866" y="3403591"/>
                </a:cubicBezTo>
                <a:close/>
                <a:moveTo>
                  <a:pt x="14199" y="3045988"/>
                </a:moveTo>
                <a:cubicBezTo>
                  <a:pt x="121350" y="3045988"/>
                  <a:pt x="208211" y="3132851"/>
                  <a:pt x="208211" y="3240000"/>
                </a:cubicBezTo>
                <a:cubicBezTo>
                  <a:pt x="208211" y="3347150"/>
                  <a:pt x="121350" y="3434012"/>
                  <a:pt x="14199" y="3434012"/>
                </a:cubicBezTo>
                <a:lnTo>
                  <a:pt x="0" y="3431145"/>
                </a:lnTo>
                <a:lnTo>
                  <a:pt x="0" y="3048855"/>
                </a:lnTo>
                <a:close/>
                <a:moveTo>
                  <a:pt x="591434" y="2703530"/>
                </a:moveTo>
                <a:cubicBezTo>
                  <a:pt x="516431" y="2703529"/>
                  <a:pt x="455628" y="2764335"/>
                  <a:pt x="455628" y="2839339"/>
                </a:cubicBezTo>
                <a:cubicBezTo>
                  <a:pt x="455626" y="2914343"/>
                  <a:pt x="516429" y="2975147"/>
                  <a:pt x="591436" y="2975147"/>
                </a:cubicBezTo>
                <a:cubicBezTo>
                  <a:pt x="666441" y="2975147"/>
                  <a:pt x="727245" y="2914342"/>
                  <a:pt x="727245" y="2839340"/>
                </a:cubicBezTo>
                <a:cubicBezTo>
                  <a:pt x="727245" y="2764333"/>
                  <a:pt x="666441" y="2703530"/>
                  <a:pt x="591434" y="2703530"/>
                </a:cubicBezTo>
                <a:close/>
                <a:moveTo>
                  <a:pt x="2412502" y="2358827"/>
                </a:moveTo>
                <a:cubicBezTo>
                  <a:pt x="2407350" y="2374512"/>
                  <a:pt x="2400628" y="2384239"/>
                  <a:pt x="2392340" y="2388011"/>
                </a:cubicBezTo>
                <a:cubicBezTo>
                  <a:pt x="2373764" y="2398644"/>
                  <a:pt x="2354225" y="2408650"/>
                  <a:pt x="2333720" y="2418031"/>
                </a:cubicBezTo>
                <a:cubicBezTo>
                  <a:pt x="2313026" y="2426686"/>
                  <a:pt x="2296875" y="2440490"/>
                  <a:pt x="2285271" y="2459444"/>
                </a:cubicBezTo>
                <a:cubicBezTo>
                  <a:pt x="2282680" y="2477127"/>
                  <a:pt x="2282693" y="2494570"/>
                  <a:pt x="2285312" y="2511769"/>
                </a:cubicBezTo>
                <a:cubicBezTo>
                  <a:pt x="2287823" y="2530382"/>
                  <a:pt x="2295056" y="2550098"/>
                  <a:pt x="2307007" y="2570915"/>
                </a:cubicBezTo>
                <a:cubicBezTo>
                  <a:pt x="2327148" y="2600977"/>
                  <a:pt x="2348267" y="2627979"/>
                  <a:pt x="2370365" y="2651923"/>
                </a:cubicBezTo>
                <a:cubicBezTo>
                  <a:pt x="2379352" y="2661772"/>
                  <a:pt x="2389878" y="2662068"/>
                  <a:pt x="2401943" y="2652808"/>
                </a:cubicBezTo>
                <a:cubicBezTo>
                  <a:pt x="2414140" y="2646010"/>
                  <a:pt x="2428318" y="2637390"/>
                  <a:pt x="2444479" y="2626949"/>
                </a:cubicBezTo>
                <a:cubicBezTo>
                  <a:pt x="2460654" y="2610831"/>
                  <a:pt x="2477927" y="2595631"/>
                  <a:pt x="2496302" y="2581348"/>
                </a:cubicBezTo>
                <a:cubicBezTo>
                  <a:pt x="2500221" y="2576473"/>
                  <a:pt x="2505535" y="2568373"/>
                  <a:pt x="2512244" y="2557047"/>
                </a:cubicBezTo>
                <a:cubicBezTo>
                  <a:pt x="2518950" y="2545722"/>
                  <a:pt x="2515339" y="2544279"/>
                  <a:pt x="2501407" y="2552719"/>
                </a:cubicBezTo>
                <a:cubicBezTo>
                  <a:pt x="2478263" y="2563707"/>
                  <a:pt x="2454012" y="2570227"/>
                  <a:pt x="2428646" y="2572279"/>
                </a:cubicBezTo>
                <a:cubicBezTo>
                  <a:pt x="2408158" y="2576138"/>
                  <a:pt x="2390622" y="2570186"/>
                  <a:pt x="2376043" y="2554422"/>
                </a:cubicBezTo>
                <a:cubicBezTo>
                  <a:pt x="2349759" y="2533325"/>
                  <a:pt x="2331176" y="2509477"/>
                  <a:pt x="2320295" y="2482879"/>
                </a:cubicBezTo>
                <a:cubicBezTo>
                  <a:pt x="2337085" y="2473889"/>
                  <a:pt x="2354527" y="2463286"/>
                  <a:pt x="2372626" y="2451072"/>
                </a:cubicBezTo>
                <a:cubicBezTo>
                  <a:pt x="2403142" y="2435796"/>
                  <a:pt x="2420448" y="2411674"/>
                  <a:pt x="2424544" y="2378705"/>
                </a:cubicBezTo>
                <a:close/>
                <a:moveTo>
                  <a:pt x="2469481" y="2289722"/>
                </a:moveTo>
                <a:lnTo>
                  <a:pt x="2470415" y="2290165"/>
                </a:lnTo>
                <a:lnTo>
                  <a:pt x="2471227" y="2291363"/>
                </a:lnTo>
                <a:close/>
                <a:moveTo>
                  <a:pt x="2492952" y="2152532"/>
                </a:moveTo>
                <a:cubicBezTo>
                  <a:pt x="2500571" y="2163223"/>
                  <a:pt x="2511461" y="2171122"/>
                  <a:pt x="2525630" y="2176234"/>
                </a:cubicBezTo>
                <a:cubicBezTo>
                  <a:pt x="2541263" y="2190150"/>
                  <a:pt x="2557744" y="2203268"/>
                  <a:pt x="2575069" y="2215589"/>
                </a:cubicBezTo>
                <a:cubicBezTo>
                  <a:pt x="2579257" y="2221974"/>
                  <a:pt x="2584487" y="2228079"/>
                  <a:pt x="2590756" y="2233904"/>
                </a:cubicBezTo>
                <a:lnTo>
                  <a:pt x="2599898" y="2240840"/>
                </a:lnTo>
                <a:lnTo>
                  <a:pt x="2571389" y="2236952"/>
                </a:lnTo>
                <a:cubicBezTo>
                  <a:pt x="2558112" y="2233870"/>
                  <a:pt x="2545025" y="2229543"/>
                  <a:pt x="2532132" y="2223969"/>
                </a:cubicBezTo>
                <a:cubicBezTo>
                  <a:pt x="2529965" y="2222160"/>
                  <a:pt x="2528560" y="2216060"/>
                  <a:pt x="2527918" y="2205667"/>
                </a:cubicBezTo>
                <a:cubicBezTo>
                  <a:pt x="2514591" y="2192024"/>
                  <a:pt x="2502062" y="2178374"/>
                  <a:pt x="2490327" y="2164717"/>
                </a:cubicBezTo>
                <a:cubicBezTo>
                  <a:pt x="2489257" y="2164208"/>
                  <a:pt x="2488160" y="2163014"/>
                  <a:pt x="2487033" y="2161132"/>
                </a:cubicBezTo>
                <a:lnTo>
                  <a:pt x="2483950" y="2154288"/>
                </a:lnTo>
                <a:close/>
                <a:moveTo>
                  <a:pt x="2525076" y="2082538"/>
                </a:moveTo>
                <a:cubicBezTo>
                  <a:pt x="2512556" y="2082311"/>
                  <a:pt x="2500562" y="2083309"/>
                  <a:pt x="2489098" y="2085534"/>
                </a:cubicBezTo>
                <a:cubicBezTo>
                  <a:pt x="2481372" y="2088914"/>
                  <a:pt x="2473463" y="2092759"/>
                  <a:pt x="2465372" y="2097070"/>
                </a:cubicBezTo>
                <a:cubicBezTo>
                  <a:pt x="2456215" y="2098136"/>
                  <a:pt x="2449875" y="2102408"/>
                  <a:pt x="2446351" y="2109884"/>
                </a:cubicBezTo>
                <a:cubicBezTo>
                  <a:pt x="2442828" y="2117360"/>
                  <a:pt x="2437594" y="2123201"/>
                  <a:pt x="2430651" y="2127407"/>
                </a:cubicBezTo>
                <a:cubicBezTo>
                  <a:pt x="2429032" y="2152163"/>
                  <a:pt x="2439987" y="2162452"/>
                  <a:pt x="2463512" y="2158273"/>
                </a:cubicBezTo>
                <a:lnTo>
                  <a:pt x="2465165" y="2157951"/>
                </a:lnTo>
                <a:lnTo>
                  <a:pt x="2458847" y="2186109"/>
                </a:lnTo>
                <a:cubicBezTo>
                  <a:pt x="2457836" y="2195385"/>
                  <a:pt x="2457942" y="2204475"/>
                  <a:pt x="2459160" y="2213380"/>
                </a:cubicBezTo>
                <a:cubicBezTo>
                  <a:pt x="2458811" y="2217873"/>
                  <a:pt x="2459405" y="2221944"/>
                  <a:pt x="2460945" y="2225593"/>
                </a:cubicBezTo>
                <a:cubicBezTo>
                  <a:pt x="2462486" y="2229240"/>
                  <a:pt x="2462044" y="2228926"/>
                  <a:pt x="2459625" y="2224652"/>
                </a:cubicBezTo>
                <a:cubicBezTo>
                  <a:pt x="2438183" y="2219786"/>
                  <a:pt x="2419236" y="2214583"/>
                  <a:pt x="2402788" y="2209044"/>
                </a:cubicBezTo>
                <a:cubicBezTo>
                  <a:pt x="2402105" y="2203755"/>
                  <a:pt x="2397938" y="2200244"/>
                  <a:pt x="2390283" y="2198509"/>
                </a:cubicBezTo>
                <a:cubicBezTo>
                  <a:pt x="2382631" y="2196773"/>
                  <a:pt x="2377082" y="2193062"/>
                  <a:pt x="2373637" y="2187376"/>
                </a:cubicBezTo>
                <a:cubicBezTo>
                  <a:pt x="2362650" y="2199685"/>
                  <a:pt x="2352384" y="2208134"/>
                  <a:pt x="2342841" y="2212725"/>
                </a:cubicBezTo>
                <a:cubicBezTo>
                  <a:pt x="2320461" y="2218680"/>
                  <a:pt x="2315944" y="2231073"/>
                  <a:pt x="2329292" y="2249904"/>
                </a:cubicBezTo>
                <a:cubicBezTo>
                  <a:pt x="2342684" y="2264044"/>
                  <a:pt x="2355312" y="2275052"/>
                  <a:pt x="2367181" y="2282930"/>
                </a:cubicBezTo>
                <a:lnTo>
                  <a:pt x="2371788" y="2285639"/>
                </a:lnTo>
                <a:lnTo>
                  <a:pt x="2363779" y="2283403"/>
                </a:lnTo>
                <a:cubicBezTo>
                  <a:pt x="2306578" y="2274823"/>
                  <a:pt x="2249321" y="2271659"/>
                  <a:pt x="2192007" y="2273909"/>
                </a:cubicBezTo>
                <a:cubicBezTo>
                  <a:pt x="2183999" y="2273700"/>
                  <a:pt x="2175348" y="2277039"/>
                  <a:pt x="2166057" y="2283928"/>
                </a:cubicBezTo>
                <a:cubicBezTo>
                  <a:pt x="2156570" y="2285274"/>
                  <a:pt x="2150513" y="2289569"/>
                  <a:pt x="2147883" y="2296813"/>
                </a:cubicBezTo>
                <a:cubicBezTo>
                  <a:pt x="2145255" y="2304056"/>
                  <a:pt x="2139079" y="2310625"/>
                  <a:pt x="2129352" y="2316515"/>
                </a:cubicBezTo>
                <a:cubicBezTo>
                  <a:pt x="2143908" y="2331326"/>
                  <a:pt x="2157038" y="2337869"/>
                  <a:pt x="2168750" y="2336147"/>
                </a:cubicBezTo>
                <a:cubicBezTo>
                  <a:pt x="2180459" y="2334424"/>
                  <a:pt x="2191557" y="2334458"/>
                  <a:pt x="2202044" y="2336248"/>
                </a:cubicBezTo>
                <a:cubicBezTo>
                  <a:pt x="2261321" y="2335539"/>
                  <a:pt x="2321627" y="2339573"/>
                  <a:pt x="2382958" y="2348351"/>
                </a:cubicBezTo>
                <a:cubicBezTo>
                  <a:pt x="2419085" y="2352753"/>
                  <a:pt x="2452695" y="2364617"/>
                  <a:pt x="2483786" y="2383943"/>
                </a:cubicBezTo>
                <a:lnTo>
                  <a:pt x="2515975" y="2389771"/>
                </a:lnTo>
                <a:cubicBezTo>
                  <a:pt x="2528357" y="2377088"/>
                  <a:pt x="2535943" y="2360029"/>
                  <a:pt x="2538733" y="2338594"/>
                </a:cubicBezTo>
                <a:cubicBezTo>
                  <a:pt x="2529513" y="2325884"/>
                  <a:pt x="2519493" y="2318886"/>
                  <a:pt x="2508669" y="2317599"/>
                </a:cubicBezTo>
                <a:cubicBezTo>
                  <a:pt x="2503259" y="2316956"/>
                  <a:pt x="2498538" y="2315487"/>
                  <a:pt x="2494507" y="2313190"/>
                </a:cubicBezTo>
                <a:lnTo>
                  <a:pt x="2484899" y="2304212"/>
                </a:lnTo>
                <a:lnTo>
                  <a:pt x="2493664" y="2304539"/>
                </a:lnTo>
                <a:cubicBezTo>
                  <a:pt x="2496990" y="2303914"/>
                  <a:pt x="2500562" y="2302546"/>
                  <a:pt x="2504382" y="2300438"/>
                </a:cubicBezTo>
                <a:cubicBezTo>
                  <a:pt x="2516540" y="2300794"/>
                  <a:pt x="2524298" y="2295784"/>
                  <a:pt x="2527655" y="2285408"/>
                </a:cubicBezTo>
                <a:lnTo>
                  <a:pt x="2534229" y="2257501"/>
                </a:lnTo>
                <a:lnTo>
                  <a:pt x="2545812" y="2265466"/>
                </a:lnTo>
                <a:cubicBezTo>
                  <a:pt x="2550212" y="2268018"/>
                  <a:pt x="2554650" y="2270125"/>
                  <a:pt x="2559132" y="2271786"/>
                </a:cubicBezTo>
                <a:cubicBezTo>
                  <a:pt x="2562240" y="2278995"/>
                  <a:pt x="2570066" y="2284738"/>
                  <a:pt x="2582607" y="2289013"/>
                </a:cubicBezTo>
                <a:cubicBezTo>
                  <a:pt x="2594962" y="2295733"/>
                  <a:pt x="2608980" y="2302190"/>
                  <a:pt x="2624665" y="2308383"/>
                </a:cubicBezTo>
                <a:cubicBezTo>
                  <a:pt x="2639522" y="2319829"/>
                  <a:pt x="2656944" y="2327099"/>
                  <a:pt x="2676934" y="2330194"/>
                </a:cubicBezTo>
                <a:cubicBezTo>
                  <a:pt x="2690047" y="2330884"/>
                  <a:pt x="2697478" y="2323345"/>
                  <a:pt x="2699230" y="2307580"/>
                </a:cubicBezTo>
                <a:lnTo>
                  <a:pt x="2706907" y="2254691"/>
                </a:lnTo>
                <a:cubicBezTo>
                  <a:pt x="2706167" y="2248779"/>
                  <a:pt x="2704990" y="2241902"/>
                  <a:pt x="2703384" y="2234064"/>
                </a:cubicBezTo>
                <a:cubicBezTo>
                  <a:pt x="2687900" y="2222888"/>
                  <a:pt x="2672786" y="2213089"/>
                  <a:pt x="2658041" y="2204666"/>
                </a:cubicBezTo>
                <a:cubicBezTo>
                  <a:pt x="2642624" y="2192671"/>
                  <a:pt x="2625687" y="2181433"/>
                  <a:pt x="2607238" y="2170955"/>
                </a:cubicBezTo>
                <a:cubicBezTo>
                  <a:pt x="2577925" y="2156732"/>
                  <a:pt x="2550080" y="2142652"/>
                  <a:pt x="2523701" y="2128714"/>
                </a:cubicBezTo>
                <a:cubicBezTo>
                  <a:pt x="2523934" y="2127413"/>
                  <a:pt x="2528849" y="2125886"/>
                  <a:pt x="2538450" y="2124131"/>
                </a:cubicBezTo>
                <a:cubicBezTo>
                  <a:pt x="2551647" y="2119247"/>
                  <a:pt x="2566343" y="2114280"/>
                  <a:pt x="2582538" y="2109230"/>
                </a:cubicBezTo>
                <a:cubicBezTo>
                  <a:pt x="2574771" y="2101082"/>
                  <a:pt x="2567119" y="2093940"/>
                  <a:pt x="2559580" y="2087803"/>
                </a:cubicBezTo>
                <a:cubicBezTo>
                  <a:pt x="2548004" y="2085883"/>
                  <a:pt x="2536504" y="2084129"/>
                  <a:pt x="2525076" y="2082538"/>
                </a:cubicBezTo>
                <a:close/>
                <a:moveTo>
                  <a:pt x="2709067" y="2036632"/>
                </a:moveTo>
                <a:cubicBezTo>
                  <a:pt x="2693942" y="2040974"/>
                  <a:pt x="2684464" y="2050797"/>
                  <a:pt x="2680631" y="2066102"/>
                </a:cubicBezTo>
                <a:cubicBezTo>
                  <a:pt x="2677313" y="2086797"/>
                  <a:pt x="2667979" y="2102975"/>
                  <a:pt x="2652626" y="2114636"/>
                </a:cubicBezTo>
                <a:cubicBezTo>
                  <a:pt x="2646821" y="2119913"/>
                  <a:pt x="2639539" y="2120619"/>
                  <a:pt x="2630778" y="2116752"/>
                </a:cubicBezTo>
                <a:cubicBezTo>
                  <a:pt x="2622022" y="2112886"/>
                  <a:pt x="2612296" y="2110070"/>
                  <a:pt x="2601603" y="2108305"/>
                </a:cubicBezTo>
                <a:cubicBezTo>
                  <a:pt x="2587794" y="2110608"/>
                  <a:pt x="2584632" y="2114828"/>
                  <a:pt x="2592114" y="2120963"/>
                </a:cubicBezTo>
                <a:cubicBezTo>
                  <a:pt x="2599596" y="2127098"/>
                  <a:pt x="2603875" y="2132605"/>
                  <a:pt x="2604951" y="2137485"/>
                </a:cubicBezTo>
                <a:cubicBezTo>
                  <a:pt x="2610006" y="2140644"/>
                  <a:pt x="2612809" y="2145793"/>
                  <a:pt x="2613363" y="2152931"/>
                </a:cubicBezTo>
                <a:cubicBezTo>
                  <a:pt x="2613914" y="2160068"/>
                  <a:pt x="2618278" y="2165353"/>
                  <a:pt x="2626448" y="2168785"/>
                </a:cubicBezTo>
                <a:cubicBezTo>
                  <a:pt x="2630440" y="2173128"/>
                  <a:pt x="2635256" y="2175253"/>
                  <a:pt x="2640893" y="2175158"/>
                </a:cubicBezTo>
                <a:cubicBezTo>
                  <a:pt x="2646532" y="2175063"/>
                  <a:pt x="2648058" y="2177030"/>
                  <a:pt x="2645467" y="2181060"/>
                </a:cubicBezTo>
                <a:cubicBezTo>
                  <a:pt x="2664774" y="2196551"/>
                  <a:pt x="2682879" y="2196946"/>
                  <a:pt x="2699782" y="2182247"/>
                </a:cubicBezTo>
                <a:cubicBezTo>
                  <a:pt x="2711246" y="2175991"/>
                  <a:pt x="2717528" y="2167664"/>
                  <a:pt x="2718623" y="2157261"/>
                </a:cubicBezTo>
                <a:cubicBezTo>
                  <a:pt x="2719718" y="2146860"/>
                  <a:pt x="2723598" y="2135930"/>
                  <a:pt x="2730259" y="2124472"/>
                </a:cubicBezTo>
                <a:cubicBezTo>
                  <a:pt x="2724585" y="2118226"/>
                  <a:pt x="2721863" y="2111625"/>
                  <a:pt x="2722087" y="2104666"/>
                </a:cubicBezTo>
                <a:cubicBezTo>
                  <a:pt x="2725417" y="2082623"/>
                  <a:pt x="2721078" y="2059945"/>
                  <a:pt x="2709067" y="2036632"/>
                </a:cubicBezTo>
                <a:close/>
                <a:moveTo>
                  <a:pt x="2310068" y="1960058"/>
                </a:moveTo>
                <a:cubicBezTo>
                  <a:pt x="2293176" y="1958478"/>
                  <a:pt x="2280192" y="1965587"/>
                  <a:pt x="2271119" y="1981387"/>
                </a:cubicBezTo>
                <a:cubicBezTo>
                  <a:pt x="2279966" y="1987702"/>
                  <a:pt x="2278992" y="1990991"/>
                  <a:pt x="2268200" y="1991257"/>
                </a:cubicBezTo>
                <a:cubicBezTo>
                  <a:pt x="2254027" y="2004865"/>
                  <a:pt x="2238406" y="2014522"/>
                  <a:pt x="2221340" y="2020231"/>
                </a:cubicBezTo>
                <a:cubicBezTo>
                  <a:pt x="2207164" y="2024655"/>
                  <a:pt x="2194032" y="2031002"/>
                  <a:pt x="2181938" y="2039267"/>
                </a:cubicBezTo>
                <a:cubicBezTo>
                  <a:pt x="2169847" y="2047533"/>
                  <a:pt x="2158221" y="2050974"/>
                  <a:pt x="2147059" y="2049592"/>
                </a:cubicBezTo>
                <a:cubicBezTo>
                  <a:pt x="2128852" y="2051850"/>
                  <a:pt x="2110889" y="2058011"/>
                  <a:pt x="2093169" y="2068075"/>
                </a:cubicBezTo>
                <a:cubicBezTo>
                  <a:pt x="2091524" y="2079495"/>
                  <a:pt x="2086726" y="2088539"/>
                  <a:pt x="2078771" y="2095208"/>
                </a:cubicBezTo>
                <a:cubicBezTo>
                  <a:pt x="2070817" y="2101876"/>
                  <a:pt x="2064798" y="2111638"/>
                  <a:pt x="2060715" y="2124496"/>
                </a:cubicBezTo>
                <a:cubicBezTo>
                  <a:pt x="2063136" y="2134323"/>
                  <a:pt x="2066824" y="2137886"/>
                  <a:pt x="2071782" y="2135188"/>
                </a:cubicBezTo>
                <a:lnTo>
                  <a:pt x="2073182" y="2133816"/>
                </a:lnTo>
                <a:lnTo>
                  <a:pt x="2078241" y="2143471"/>
                </a:lnTo>
                <a:cubicBezTo>
                  <a:pt x="2086146" y="2154669"/>
                  <a:pt x="2095857" y="2157628"/>
                  <a:pt x="2107369" y="2152349"/>
                </a:cubicBezTo>
                <a:cubicBezTo>
                  <a:pt x="2122721" y="2145309"/>
                  <a:pt x="2136300" y="2140100"/>
                  <a:pt x="2148105" y="2136719"/>
                </a:cubicBezTo>
                <a:lnTo>
                  <a:pt x="2266622" y="2068704"/>
                </a:lnTo>
                <a:cubicBezTo>
                  <a:pt x="2273107" y="2066147"/>
                  <a:pt x="2278742" y="2061838"/>
                  <a:pt x="2283531" y="2055775"/>
                </a:cubicBezTo>
                <a:cubicBezTo>
                  <a:pt x="2299173" y="2047580"/>
                  <a:pt x="2312280" y="2034350"/>
                  <a:pt x="2322849" y="2016082"/>
                </a:cubicBezTo>
                <a:cubicBezTo>
                  <a:pt x="2326488" y="1997454"/>
                  <a:pt x="2322226" y="1978779"/>
                  <a:pt x="2310068" y="1960058"/>
                </a:cubicBezTo>
                <a:close/>
                <a:moveTo>
                  <a:pt x="2425533" y="1884964"/>
                </a:moveTo>
                <a:cubicBezTo>
                  <a:pt x="2416119" y="1881653"/>
                  <a:pt x="2406233" y="1885248"/>
                  <a:pt x="2395869" y="1895747"/>
                </a:cubicBezTo>
                <a:cubicBezTo>
                  <a:pt x="2397328" y="1904616"/>
                  <a:pt x="2399193" y="1912498"/>
                  <a:pt x="2401461" y="1919396"/>
                </a:cubicBezTo>
                <a:cubicBezTo>
                  <a:pt x="2403996" y="1928964"/>
                  <a:pt x="2406636" y="1939149"/>
                  <a:pt x="2409378" y="1949951"/>
                </a:cubicBezTo>
                <a:cubicBezTo>
                  <a:pt x="2417814" y="1949361"/>
                  <a:pt x="2420551" y="1949919"/>
                  <a:pt x="2417592" y="1951622"/>
                </a:cubicBezTo>
                <a:cubicBezTo>
                  <a:pt x="2380807" y="1968885"/>
                  <a:pt x="2360580" y="1997782"/>
                  <a:pt x="2356915" y="2038312"/>
                </a:cubicBezTo>
                <a:cubicBezTo>
                  <a:pt x="2355613" y="2040378"/>
                  <a:pt x="2354807" y="2042369"/>
                  <a:pt x="2354501" y="2044285"/>
                </a:cubicBezTo>
                <a:lnTo>
                  <a:pt x="2354965" y="2048687"/>
                </a:lnTo>
                <a:lnTo>
                  <a:pt x="2353149" y="2046029"/>
                </a:lnTo>
                <a:cubicBezTo>
                  <a:pt x="2351975" y="2043713"/>
                  <a:pt x="2350761" y="2040741"/>
                  <a:pt x="2349506" y="2037114"/>
                </a:cubicBezTo>
                <a:cubicBezTo>
                  <a:pt x="2346999" y="2029861"/>
                  <a:pt x="2341261" y="2031746"/>
                  <a:pt x="2332295" y="2042770"/>
                </a:cubicBezTo>
                <a:cubicBezTo>
                  <a:pt x="2324543" y="2052217"/>
                  <a:pt x="2322582" y="2061867"/>
                  <a:pt x="2326412" y="2071721"/>
                </a:cubicBezTo>
                <a:cubicBezTo>
                  <a:pt x="2321970" y="2085755"/>
                  <a:pt x="2324367" y="2098783"/>
                  <a:pt x="2333606" y="2110806"/>
                </a:cubicBezTo>
                <a:cubicBezTo>
                  <a:pt x="2342845" y="2122830"/>
                  <a:pt x="2352369" y="2134477"/>
                  <a:pt x="2362180" y="2145750"/>
                </a:cubicBezTo>
                <a:cubicBezTo>
                  <a:pt x="2388774" y="2140281"/>
                  <a:pt x="2402625" y="2123885"/>
                  <a:pt x="2403726" y="2096559"/>
                </a:cubicBezTo>
                <a:cubicBezTo>
                  <a:pt x="2404597" y="2088800"/>
                  <a:pt x="2406212" y="2080090"/>
                  <a:pt x="2408570" y="2070428"/>
                </a:cubicBezTo>
                <a:cubicBezTo>
                  <a:pt x="2401892" y="2054721"/>
                  <a:pt x="2402258" y="2043512"/>
                  <a:pt x="2409672" y="2036800"/>
                </a:cubicBezTo>
                <a:lnTo>
                  <a:pt x="2413382" y="2034819"/>
                </a:lnTo>
                <a:lnTo>
                  <a:pt x="2413739" y="2036562"/>
                </a:lnTo>
                <a:cubicBezTo>
                  <a:pt x="2415384" y="2039142"/>
                  <a:pt x="2419685" y="2038322"/>
                  <a:pt x="2426645" y="2034107"/>
                </a:cubicBezTo>
                <a:cubicBezTo>
                  <a:pt x="2453219" y="2025251"/>
                  <a:pt x="2480232" y="2019464"/>
                  <a:pt x="2507684" y="2016748"/>
                </a:cubicBezTo>
                <a:cubicBezTo>
                  <a:pt x="2528094" y="2008796"/>
                  <a:pt x="2547644" y="2000118"/>
                  <a:pt x="2566334" y="1990716"/>
                </a:cubicBezTo>
                <a:cubicBezTo>
                  <a:pt x="2580881" y="1985815"/>
                  <a:pt x="2588191" y="1977722"/>
                  <a:pt x="2588264" y="1966433"/>
                </a:cubicBezTo>
                <a:cubicBezTo>
                  <a:pt x="2590262" y="1949818"/>
                  <a:pt x="2588936" y="1934443"/>
                  <a:pt x="2584285" y="1920307"/>
                </a:cubicBezTo>
                <a:cubicBezTo>
                  <a:pt x="2584263" y="1914347"/>
                  <a:pt x="2582791" y="1905871"/>
                  <a:pt x="2579865" y="1894881"/>
                </a:cubicBezTo>
                <a:cubicBezTo>
                  <a:pt x="2535493" y="1890093"/>
                  <a:pt x="2492241" y="1888161"/>
                  <a:pt x="2450110" y="1889086"/>
                </a:cubicBezTo>
                <a:cubicBezTo>
                  <a:pt x="2443136" y="1889649"/>
                  <a:pt x="2434945" y="1888275"/>
                  <a:pt x="2425533" y="1884964"/>
                </a:cubicBezTo>
                <a:close/>
                <a:moveTo>
                  <a:pt x="406752" y="1248189"/>
                </a:moveTo>
                <a:lnTo>
                  <a:pt x="709980" y="1833031"/>
                </a:lnTo>
                <a:lnTo>
                  <a:pt x="529898" y="2327796"/>
                </a:lnTo>
                <a:lnTo>
                  <a:pt x="1414140" y="2171880"/>
                </a:lnTo>
                <a:lnTo>
                  <a:pt x="1937444" y="2572059"/>
                </a:lnTo>
                <a:lnTo>
                  <a:pt x="1582568" y="3127083"/>
                </a:lnTo>
                <a:lnTo>
                  <a:pt x="1050488" y="3220903"/>
                </a:lnTo>
                <a:lnTo>
                  <a:pt x="1627301" y="3908319"/>
                </a:lnTo>
                <a:lnTo>
                  <a:pt x="1542388" y="4561600"/>
                </a:lnTo>
                <a:lnTo>
                  <a:pt x="884285" y="4531783"/>
                </a:lnTo>
                <a:lnTo>
                  <a:pt x="545350" y="4127856"/>
                </a:lnTo>
                <a:lnTo>
                  <a:pt x="245556" y="4951525"/>
                </a:lnTo>
                <a:lnTo>
                  <a:pt x="0" y="5053711"/>
                </a:lnTo>
                <a:lnTo>
                  <a:pt x="0" y="4054851"/>
                </a:lnTo>
                <a:lnTo>
                  <a:pt x="14409" y="4064566"/>
                </a:lnTo>
                <a:cubicBezTo>
                  <a:pt x="30657" y="4071438"/>
                  <a:pt x="48521" y="4075238"/>
                  <a:pt x="67272" y="4075238"/>
                </a:cubicBezTo>
                <a:cubicBezTo>
                  <a:pt x="142275" y="4075237"/>
                  <a:pt x="203078" y="4014433"/>
                  <a:pt x="203078" y="3939429"/>
                </a:cubicBezTo>
                <a:cubicBezTo>
                  <a:pt x="203078" y="3864424"/>
                  <a:pt x="142277" y="3803621"/>
                  <a:pt x="67272" y="3803621"/>
                </a:cubicBezTo>
                <a:cubicBezTo>
                  <a:pt x="48520" y="3803621"/>
                  <a:pt x="30656" y="3807421"/>
                  <a:pt x="14408" y="3814294"/>
                </a:cubicBezTo>
                <a:lnTo>
                  <a:pt x="0" y="3824008"/>
                </a:lnTo>
                <a:lnTo>
                  <a:pt x="0" y="3599549"/>
                </a:lnTo>
                <a:lnTo>
                  <a:pt x="261090" y="3490899"/>
                </a:lnTo>
                <a:lnTo>
                  <a:pt x="314355" y="3593632"/>
                </a:lnTo>
                <a:lnTo>
                  <a:pt x="370125" y="3164555"/>
                </a:lnTo>
                <a:lnTo>
                  <a:pt x="510421" y="3170914"/>
                </a:lnTo>
                <a:lnTo>
                  <a:pt x="141434" y="2888743"/>
                </a:lnTo>
                <a:lnTo>
                  <a:pt x="207629" y="2785213"/>
                </a:lnTo>
                <a:lnTo>
                  <a:pt x="0" y="2871617"/>
                </a:lnTo>
                <a:lnTo>
                  <a:pt x="0" y="2664139"/>
                </a:lnTo>
                <a:lnTo>
                  <a:pt x="8860" y="2662351"/>
                </a:lnTo>
                <a:cubicBezTo>
                  <a:pt x="57603" y="2641734"/>
                  <a:pt x="91807" y="2593469"/>
                  <a:pt x="91808" y="2537216"/>
                </a:cubicBezTo>
                <a:cubicBezTo>
                  <a:pt x="91807" y="2480961"/>
                  <a:pt x="57604" y="2432695"/>
                  <a:pt x="8861" y="2412078"/>
                </a:cubicBezTo>
                <a:lnTo>
                  <a:pt x="0" y="2410289"/>
                </a:lnTo>
                <a:lnTo>
                  <a:pt x="0" y="1417455"/>
                </a:lnTo>
                <a:close/>
                <a:moveTo>
                  <a:pt x="14199" y="1086467"/>
                </a:moveTo>
                <a:cubicBezTo>
                  <a:pt x="1203564" y="1086467"/>
                  <a:pt x="2167732" y="2050637"/>
                  <a:pt x="2167732" y="3240000"/>
                </a:cubicBezTo>
                <a:cubicBezTo>
                  <a:pt x="2167732" y="4429364"/>
                  <a:pt x="1203564" y="5393533"/>
                  <a:pt x="14199" y="5393533"/>
                </a:cubicBezTo>
                <a:lnTo>
                  <a:pt x="0" y="5392816"/>
                </a:lnTo>
                <a:lnTo>
                  <a:pt x="0" y="5338805"/>
                </a:lnTo>
                <a:lnTo>
                  <a:pt x="14199" y="5339522"/>
                </a:lnTo>
                <a:cubicBezTo>
                  <a:pt x="1173736" y="5339522"/>
                  <a:pt x="2113724" y="4399534"/>
                  <a:pt x="2113724" y="3240000"/>
                </a:cubicBezTo>
                <a:cubicBezTo>
                  <a:pt x="2113724" y="2080466"/>
                  <a:pt x="1173736" y="1140478"/>
                  <a:pt x="14199" y="1140478"/>
                </a:cubicBezTo>
                <a:lnTo>
                  <a:pt x="0" y="1141195"/>
                </a:lnTo>
                <a:lnTo>
                  <a:pt x="0" y="1087184"/>
                </a:lnTo>
                <a:close/>
                <a:moveTo>
                  <a:pt x="1390165" y="854307"/>
                </a:moveTo>
                <a:cubicBezTo>
                  <a:pt x="1350062" y="852336"/>
                  <a:pt x="1314470" y="857389"/>
                  <a:pt x="1283387" y="869467"/>
                </a:cubicBezTo>
                <a:cubicBezTo>
                  <a:pt x="1252304" y="881545"/>
                  <a:pt x="1230534" y="906175"/>
                  <a:pt x="1218078" y="943358"/>
                </a:cubicBezTo>
                <a:cubicBezTo>
                  <a:pt x="1254727" y="954998"/>
                  <a:pt x="1287918" y="949618"/>
                  <a:pt x="1317651" y="927219"/>
                </a:cubicBezTo>
                <a:cubicBezTo>
                  <a:pt x="1347383" y="904819"/>
                  <a:pt x="1371554" y="880516"/>
                  <a:pt x="1390165" y="854307"/>
                </a:cubicBezTo>
                <a:close/>
                <a:moveTo>
                  <a:pt x="1579619" y="801735"/>
                </a:moveTo>
                <a:cubicBezTo>
                  <a:pt x="1571395" y="800068"/>
                  <a:pt x="1567468" y="811103"/>
                  <a:pt x="1567836" y="834838"/>
                </a:cubicBezTo>
                <a:cubicBezTo>
                  <a:pt x="1563510" y="861785"/>
                  <a:pt x="1570037" y="883550"/>
                  <a:pt x="1587423" y="900133"/>
                </a:cubicBezTo>
                <a:cubicBezTo>
                  <a:pt x="1604809" y="916715"/>
                  <a:pt x="1623434" y="911711"/>
                  <a:pt x="1643303" y="885118"/>
                </a:cubicBezTo>
                <a:cubicBezTo>
                  <a:pt x="1664521" y="874017"/>
                  <a:pt x="1681846" y="876380"/>
                  <a:pt x="1695281" y="892212"/>
                </a:cubicBezTo>
                <a:cubicBezTo>
                  <a:pt x="1708715" y="908043"/>
                  <a:pt x="1701008" y="918030"/>
                  <a:pt x="1672165" y="922175"/>
                </a:cubicBezTo>
                <a:cubicBezTo>
                  <a:pt x="1590264" y="935910"/>
                  <a:pt x="1509902" y="923836"/>
                  <a:pt x="1431082" y="885950"/>
                </a:cubicBezTo>
                <a:cubicBezTo>
                  <a:pt x="1441966" y="904272"/>
                  <a:pt x="1454193" y="919014"/>
                  <a:pt x="1467761" y="930177"/>
                </a:cubicBezTo>
                <a:cubicBezTo>
                  <a:pt x="1481331" y="941340"/>
                  <a:pt x="1479078" y="941756"/>
                  <a:pt x="1461007" y="931426"/>
                </a:cubicBezTo>
                <a:cubicBezTo>
                  <a:pt x="1449623" y="927577"/>
                  <a:pt x="1433541" y="923796"/>
                  <a:pt x="1412758" y="920079"/>
                </a:cubicBezTo>
                <a:cubicBezTo>
                  <a:pt x="1391975" y="916363"/>
                  <a:pt x="1392215" y="925161"/>
                  <a:pt x="1413478" y="946472"/>
                </a:cubicBezTo>
                <a:cubicBezTo>
                  <a:pt x="1457269" y="983932"/>
                  <a:pt x="1508467" y="1006451"/>
                  <a:pt x="1567075" y="1014031"/>
                </a:cubicBezTo>
                <a:cubicBezTo>
                  <a:pt x="1625682" y="1021610"/>
                  <a:pt x="1672068" y="1041030"/>
                  <a:pt x="1706232" y="1072290"/>
                </a:cubicBezTo>
                <a:cubicBezTo>
                  <a:pt x="1661628" y="1071453"/>
                  <a:pt x="1615350" y="1063313"/>
                  <a:pt x="1567397" y="1047872"/>
                </a:cubicBezTo>
                <a:cubicBezTo>
                  <a:pt x="1519443" y="1032431"/>
                  <a:pt x="1473012" y="1019008"/>
                  <a:pt x="1428102" y="1007604"/>
                </a:cubicBezTo>
                <a:cubicBezTo>
                  <a:pt x="1414964" y="1004921"/>
                  <a:pt x="1401564" y="1007824"/>
                  <a:pt x="1387905" y="1016314"/>
                </a:cubicBezTo>
                <a:cubicBezTo>
                  <a:pt x="1374247" y="1024804"/>
                  <a:pt x="1365575" y="1037646"/>
                  <a:pt x="1361891" y="1054843"/>
                </a:cubicBezTo>
                <a:lnTo>
                  <a:pt x="1502538" y="1094553"/>
                </a:lnTo>
                <a:cubicBezTo>
                  <a:pt x="1467634" y="1116842"/>
                  <a:pt x="1431366" y="1137306"/>
                  <a:pt x="1393732" y="1155943"/>
                </a:cubicBezTo>
                <a:cubicBezTo>
                  <a:pt x="1365928" y="1148231"/>
                  <a:pt x="1335809" y="1139846"/>
                  <a:pt x="1303376" y="1130789"/>
                </a:cubicBezTo>
                <a:cubicBezTo>
                  <a:pt x="1270944" y="1121733"/>
                  <a:pt x="1248840" y="1101406"/>
                  <a:pt x="1237068" y="1069808"/>
                </a:cubicBezTo>
                <a:cubicBezTo>
                  <a:pt x="1226414" y="1071803"/>
                  <a:pt x="1221109" y="1083132"/>
                  <a:pt x="1221154" y="1103799"/>
                </a:cubicBezTo>
                <a:cubicBezTo>
                  <a:pt x="1221199" y="1124465"/>
                  <a:pt x="1229775" y="1138509"/>
                  <a:pt x="1246882" y="1145930"/>
                </a:cubicBezTo>
                <a:cubicBezTo>
                  <a:pt x="1265607" y="1169968"/>
                  <a:pt x="1290367" y="1186262"/>
                  <a:pt x="1321167" y="1194808"/>
                </a:cubicBezTo>
                <a:cubicBezTo>
                  <a:pt x="1351968" y="1203355"/>
                  <a:pt x="1377103" y="1212942"/>
                  <a:pt x="1396569" y="1223566"/>
                </a:cubicBezTo>
                <a:cubicBezTo>
                  <a:pt x="1379123" y="1256347"/>
                  <a:pt x="1354518" y="1283731"/>
                  <a:pt x="1322750" y="1305716"/>
                </a:cubicBezTo>
                <a:cubicBezTo>
                  <a:pt x="1290983" y="1327701"/>
                  <a:pt x="1256395" y="1328435"/>
                  <a:pt x="1218988" y="1307919"/>
                </a:cubicBezTo>
                <a:cubicBezTo>
                  <a:pt x="1191121" y="1288156"/>
                  <a:pt x="1181127" y="1297653"/>
                  <a:pt x="1189004" y="1336409"/>
                </a:cubicBezTo>
                <a:cubicBezTo>
                  <a:pt x="1222508" y="1373254"/>
                  <a:pt x="1259359" y="1390449"/>
                  <a:pt x="1299554" y="1387994"/>
                </a:cubicBezTo>
                <a:cubicBezTo>
                  <a:pt x="1339752" y="1385539"/>
                  <a:pt x="1371244" y="1364963"/>
                  <a:pt x="1394038" y="1326266"/>
                </a:cubicBezTo>
                <a:cubicBezTo>
                  <a:pt x="1406910" y="1309910"/>
                  <a:pt x="1420262" y="1292274"/>
                  <a:pt x="1434095" y="1273359"/>
                </a:cubicBezTo>
                <a:cubicBezTo>
                  <a:pt x="1447931" y="1254443"/>
                  <a:pt x="1463495" y="1252413"/>
                  <a:pt x="1480792" y="1267270"/>
                </a:cubicBezTo>
                <a:cubicBezTo>
                  <a:pt x="1497110" y="1288924"/>
                  <a:pt x="1521472" y="1301452"/>
                  <a:pt x="1553874" y="1304853"/>
                </a:cubicBezTo>
                <a:cubicBezTo>
                  <a:pt x="1586278" y="1308253"/>
                  <a:pt x="1599639" y="1291406"/>
                  <a:pt x="1593959" y="1254312"/>
                </a:cubicBezTo>
                <a:cubicBezTo>
                  <a:pt x="1575601" y="1226296"/>
                  <a:pt x="1550862" y="1207723"/>
                  <a:pt x="1519745" y="1198592"/>
                </a:cubicBezTo>
                <a:cubicBezTo>
                  <a:pt x="1488630" y="1189461"/>
                  <a:pt x="1465327" y="1178913"/>
                  <a:pt x="1449843" y="1166949"/>
                </a:cubicBezTo>
                <a:cubicBezTo>
                  <a:pt x="1470919" y="1163024"/>
                  <a:pt x="1498755" y="1157865"/>
                  <a:pt x="1533350" y="1151471"/>
                </a:cubicBezTo>
                <a:cubicBezTo>
                  <a:pt x="1567946" y="1145076"/>
                  <a:pt x="1592875" y="1130313"/>
                  <a:pt x="1608139" y="1107180"/>
                </a:cubicBezTo>
                <a:cubicBezTo>
                  <a:pt x="1632035" y="1111950"/>
                  <a:pt x="1659339" y="1119930"/>
                  <a:pt x="1690053" y="1131121"/>
                </a:cubicBezTo>
                <a:cubicBezTo>
                  <a:pt x="1720770" y="1142311"/>
                  <a:pt x="1751408" y="1140689"/>
                  <a:pt x="1781974" y="1126254"/>
                </a:cubicBezTo>
                <a:cubicBezTo>
                  <a:pt x="1778145" y="1076232"/>
                  <a:pt x="1754038" y="1041054"/>
                  <a:pt x="1709657" y="1020719"/>
                </a:cubicBezTo>
                <a:cubicBezTo>
                  <a:pt x="1665274" y="1000384"/>
                  <a:pt x="1630304" y="982261"/>
                  <a:pt x="1604748" y="966351"/>
                </a:cubicBezTo>
                <a:cubicBezTo>
                  <a:pt x="1626051" y="974534"/>
                  <a:pt x="1656314" y="980889"/>
                  <a:pt x="1695544" y="985416"/>
                </a:cubicBezTo>
                <a:cubicBezTo>
                  <a:pt x="1734771" y="989944"/>
                  <a:pt x="1759182" y="971762"/>
                  <a:pt x="1768770" y="930869"/>
                </a:cubicBezTo>
                <a:lnTo>
                  <a:pt x="1750024" y="888827"/>
                </a:lnTo>
                <a:cubicBezTo>
                  <a:pt x="1706249" y="865156"/>
                  <a:pt x="1663176" y="850745"/>
                  <a:pt x="1620804" y="845593"/>
                </a:cubicBezTo>
                <a:cubicBezTo>
                  <a:pt x="1614567" y="833799"/>
                  <a:pt x="1604058" y="821147"/>
                  <a:pt x="1589275" y="807635"/>
                </a:cubicBezTo>
                <a:cubicBezTo>
                  <a:pt x="1585578" y="804257"/>
                  <a:pt x="1582359" y="802290"/>
                  <a:pt x="1579619" y="801735"/>
                </a:cubicBezTo>
                <a:close/>
                <a:moveTo>
                  <a:pt x="1505507" y="727267"/>
                </a:moveTo>
                <a:cubicBezTo>
                  <a:pt x="1471337" y="737011"/>
                  <a:pt x="1445667" y="756901"/>
                  <a:pt x="1428501" y="786937"/>
                </a:cubicBezTo>
                <a:cubicBezTo>
                  <a:pt x="1411336" y="816975"/>
                  <a:pt x="1411918" y="846190"/>
                  <a:pt x="1430252" y="874582"/>
                </a:cubicBezTo>
                <a:cubicBezTo>
                  <a:pt x="1467978" y="868541"/>
                  <a:pt x="1504192" y="850883"/>
                  <a:pt x="1538892" y="821606"/>
                </a:cubicBezTo>
                <a:cubicBezTo>
                  <a:pt x="1522371" y="810758"/>
                  <a:pt x="1508236" y="803756"/>
                  <a:pt x="1496490" y="800602"/>
                </a:cubicBezTo>
                <a:cubicBezTo>
                  <a:pt x="1484743" y="797450"/>
                  <a:pt x="1482176" y="786210"/>
                  <a:pt x="1488785" y="766885"/>
                </a:cubicBezTo>
                <a:close/>
                <a:moveTo>
                  <a:pt x="0" y="562319"/>
                </a:moveTo>
                <a:lnTo>
                  <a:pt x="15161" y="564655"/>
                </a:lnTo>
                <a:cubicBezTo>
                  <a:pt x="56254" y="568939"/>
                  <a:pt x="98611" y="570801"/>
                  <a:pt x="142236" y="570241"/>
                </a:cubicBezTo>
                <a:lnTo>
                  <a:pt x="156378" y="565425"/>
                </a:lnTo>
                <a:lnTo>
                  <a:pt x="156380" y="571289"/>
                </a:lnTo>
                <a:cubicBezTo>
                  <a:pt x="148278" y="577974"/>
                  <a:pt x="137479" y="583319"/>
                  <a:pt x="123979" y="587327"/>
                </a:cubicBezTo>
                <a:cubicBezTo>
                  <a:pt x="89308" y="602206"/>
                  <a:pt x="55558" y="618800"/>
                  <a:pt x="22727" y="637108"/>
                </a:cubicBezTo>
                <a:cubicBezTo>
                  <a:pt x="14303" y="641782"/>
                  <a:pt x="7932" y="644120"/>
                  <a:pt x="3621" y="644121"/>
                </a:cubicBezTo>
                <a:cubicBezTo>
                  <a:pt x="6575" y="637670"/>
                  <a:pt x="6646" y="634183"/>
                  <a:pt x="3833" y="633662"/>
                </a:cubicBezTo>
                <a:lnTo>
                  <a:pt x="0" y="635307"/>
                </a:lnTo>
                <a:close/>
                <a:moveTo>
                  <a:pt x="14199" y="155210"/>
                </a:moveTo>
                <a:cubicBezTo>
                  <a:pt x="1717883" y="155210"/>
                  <a:pt x="3098990" y="1536317"/>
                  <a:pt x="3098990" y="3240000"/>
                </a:cubicBezTo>
                <a:cubicBezTo>
                  <a:pt x="3098990" y="4943683"/>
                  <a:pt x="1717883" y="6324791"/>
                  <a:pt x="14199" y="6324791"/>
                </a:cubicBezTo>
                <a:lnTo>
                  <a:pt x="0" y="6324074"/>
                </a:lnTo>
                <a:lnTo>
                  <a:pt x="0" y="6097126"/>
                </a:lnTo>
                <a:lnTo>
                  <a:pt x="69206" y="6093273"/>
                </a:lnTo>
                <a:lnTo>
                  <a:pt x="71355" y="6084236"/>
                </a:lnTo>
                <a:cubicBezTo>
                  <a:pt x="54636" y="6084043"/>
                  <a:pt x="44025" y="6082505"/>
                  <a:pt x="39528" y="6079622"/>
                </a:cubicBezTo>
                <a:cubicBezTo>
                  <a:pt x="35030" y="6076740"/>
                  <a:pt x="32615" y="6072336"/>
                  <a:pt x="32285" y="6066410"/>
                </a:cubicBezTo>
                <a:cubicBezTo>
                  <a:pt x="31955" y="6060484"/>
                  <a:pt x="33794" y="6048814"/>
                  <a:pt x="37806" y="6031399"/>
                </a:cubicBezTo>
                <a:lnTo>
                  <a:pt x="84722" y="5826593"/>
                </a:lnTo>
                <a:lnTo>
                  <a:pt x="129990" y="6089889"/>
                </a:lnTo>
                <a:lnTo>
                  <a:pt x="139600" y="6089353"/>
                </a:lnTo>
                <a:lnTo>
                  <a:pt x="314879" y="5813777"/>
                </a:lnTo>
                <a:lnTo>
                  <a:pt x="271579" y="6005609"/>
                </a:lnTo>
                <a:cubicBezTo>
                  <a:pt x="265897" y="6030507"/>
                  <a:pt x="261290" y="6046628"/>
                  <a:pt x="257764" y="6053975"/>
                </a:cubicBezTo>
                <a:cubicBezTo>
                  <a:pt x="254237" y="6061320"/>
                  <a:pt x="250062" y="6066413"/>
                  <a:pt x="245239" y="6069252"/>
                </a:cubicBezTo>
                <a:cubicBezTo>
                  <a:pt x="239029" y="6073132"/>
                  <a:pt x="229839" y="6075412"/>
                  <a:pt x="217666" y="6076090"/>
                </a:cubicBezTo>
                <a:lnTo>
                  <a:pt x="211179" y="6076450"/>
                </a:lnTo>
                <a:lnTo>
                  <a:pt x="209272" y="6085474"/>
                </a:lnTo>
                <a:lnTo>
                  <a:pt x="346453" y="6077835"/>
                </a:lnTo>
                <a:lnTo>
                  <a:pt x="348120" y="6068825"/>
                </a:lnTo>
                <a:lnTo>
                  <a:pt x="342355" y="6069146"/>
                </a:lnTo>
                <a:cubicBezTo>
                  <a:pt x="329221" y="6069877"/>
                  <a:pt x="319481" y="6068090"/>
                  <a:pt x="313137" y="6063784"/>
                </a:cubicBezTo>
                <a:cubicBezTo>
                  <a:pt x="308634" y="6060822"/>
                  <a:pt x="306208" y="6056217"/>
                  <a:pt x="305859" y="6049971"/>
                </a:cubicBezTo>
                <a:cubicBezTo>
                  <a:pt x="305478" y="6043084"/>
                  <a:pt x="306713" y="6033536"/>
                  <a:pt x="309567" y="6021327"/>
                </a:cubicBezTo>
                <a:lnTo>
                  <a:pt x="358363" y="5811355"/>
                </a:lnTo>
                <a:cubicBezTo>
                  <a:pt x="362500" y="5793293"/>
                  <a:pt x="366596" y="5781014"/>
                  <a:pt x="370653" y="5774523"/>
                </a:cubicBezTo>
                <a:cubicBezTo>
                  <a:pt x="374710" y="5768031"/>
                  <a:pt x="379323" y="5763597"/>
                  <a:pt x="384493" y="5761220"/>
                </a:cubicBezTo>
                <a:cubicBezTo>
                  <a:pt x="387474" y="5759930"/>
                  <a:pt x="397580" y="5758242"/>
                  <a:pt x="414817" y="5756158"/>
                </a:cubicBezTo>
                <a:lnTo>
                  <a:pt x="414502" y="5750528"/>
                </a:lnTo>
                <a:lnTo>
                  <a:pt x="425705" y="5752036"/>
                </a:lnTo>
                <a:cubicBezTo>
                  <a:pt x="431700" y="5755830"/>
                  <a:pt x="439568" y="5766945"/>
                  <a:pt x="449310" y="5785382"/>
                </a:cubicBezTo>
                <a:lnTo>
                  <a:pt x="503933" y="5889855"/>
                </a:lnTo>
                <a:lnTo>
                  <a:pt x="492952" y="5988743"/>
                </a:lnTo>
                <a:cubicBezTo>
                  <a:pt x="490714" y="6008560"/>
                  <a:pt x="487578" y="6022590"/>
                  <a:pt x="483544" y="6030831"/>
                </a:cubicBezTo>
                <a:cubicBezTo>
                  <a:pt x="480940" y="6036201"/>
                  <a:pt x="476349" y="6040957"/>
                  <a:pt x="469769" y="6045099"/>
                </a:cubicBezTo>
                <a:cubicBezTo>
                  <a:pt x="465699" y="6047802"/>
                  <a:pt x="456986" y="6050541"/>
                  <a:pt x="443632" y="6053315"/>
                </a:cubicBezTo>
                <a:lnTo>
                  <a:pt x="442399" y="6062593"/>
                </a:lnTo>
                <a:lnTo>
                  <a:pt x="577541" y="6037817"/>
                </a:lnTo>
                <a:lnTo>
                  <a:pt x="578302" y="6028625"/>
                </a:lnTo>
                <a:cubicBezTo>
                  <a:pt x="565965" y="6030725"/>
                  <a:pt x="556626" y="6031377"/>
                  <a:pt x="550282" y="6030582"/>
                </a:cubicBezTo>
                <a:cubicBezTo>
                  <a:pt x="545417" y="6029843"/>
                  <a:pt x="541847" y="6028378"/>
                  <a:pt x="539568" y="6026187"/>
                </a:cubicBezTo>
                <a:cubicBezTo>
                  <a:pt x="537292" y="6023995"/>
                  <a:pt x="535705" y="6020453"/>
                  <a:pt x="534809" y="6015561"/>
                </a:cubicBezTo>
                <a:cubicBezTo>
                  <a:pt x="533420" y="6007987"/>
                  <a:pt x="533821" y="5993724"/>
                  <a:pt x="536016" y="5972774"/>
                </a:cubicBezTo>
                <a:lnTo>
                  <a:pt x="545147" y="5889150"/>
                </a:lnTo>
                <a:lnTo>
                  <a:pt x="603851" y="5766346"/>
                </a:lnTo>
                <a:cubicBezTo>
                  <a:pt x="614336" y="5744364"/>
                  <a:pt x="622679" y="5729380"/>
                  <a:pt x="628879" y="5721394"/>
                </a:cubicBezTo>
                <a:cubicBezTo>
                  <a:pt x="633477" y="5715332"/>
                  <a:pt x="638398" y="5710597"/>
                  <a:pt x="643643" y="5707189"/>
                </a:cubicBezTo>
                <a:cubicBezTo>
                  <a:pt x="647012" y="5705103"/>
                  <a:pt x="653473" y="5702533"/>
                  <a:pt x="663025" y="5699477"/>
                </a:cubicBezTo>
                <a:lnTo>
                  <a:pt x="663311" y="5690374"/>
                </a:lnTo>
                <a:lnTo>
                  <a:pt x="562487" y="5708858"/>
                </a:lnTo>
                <a:lnTo>
                  <a:pt x="561727" y="5718048"/>
                </a:lnTo>
                <a:cubicBezTo>
                  <a:pt x="577836" y="5716073"/>
                  <a:pt x="587798" y="5715919"/>
                  <a:pt x="591609" y="5717585"/>
                </a:cubicBezTo>
                <a:cubicBezTo>
                  <a:pt x="595420" y="5719251"/>
                  <a:pt x="597645" y="5721820"/>
                  <a:pt x="598281" y="5725290"/>
                </a:cubicBezTo>
                <a:cubicBezTo>
                  <a:pt x="599410" y="5731444"/>
                  <a:pt x="594122" y="5747091"/>
                  <a:pt x="582424" y="5772232"/>
                </a:cubicBezTo>
                <a:lnTo>
                  <a:pt x="537025" y="5868866"/>
                </a:lnTo>
                <a:lnTo>
                  <a:pt x="494980" y="5786305"/>
                </a:lnTo>
                <a:cubicBezTo>
                  <a:pt x="487541" y="5771523"/>
                  <a:pt x="483227" y="5760898"/>
                  <a:pt x="482042" y="5754429"/>
                </a:cubicBezTo>
                <a:cubicBezTo>
                  <a:pt x="481231" y="5750012"/>
                  <a:pt x="481628" y="5745943"/>
                  <a:pt x="483230" y="5742224"/>
                </a:cubicBezTo>
                <a:cubicBezTo>
                  <a:pt x="484831" y="5738506"/>
                  <a:pt x="487265" y="5735777"/>
                  <a:pt x="490535" y="5734036"/>
                </a:cubicBezTo>
                <a:cubicBezTo>
                  <a:pt x="492441" y="5732871"/>
                  <a:pt x="500708" y="5730377"/>
                  <a:pt x="515338" y="5726553"/>
                </a:cubicBezTo>
                <a:lnTo>
                  <a:pt x="516574" y="5717276"/>
                </a:lnTo>
                <a:lnTo>
                  <a:pt x="397998" y="5739014"/>
                </a:lnTo>
                <a:lnTo>
                  <a:pt x="397237" y="5748204"/>
                </a:lnTo>
                <a:lnTo>
                  <a:pt x="397319" y="5748215"/>
                </a:lnTo>
                <a:lnTo>
                  <a:pt x="334799" y="5751697"/>
                </a:lnTo>
                <a:lnTo>
                  <a:pt x="160333" y="6024577"/>
                </a:lnTo>
                <a:lnTo>
                  <a:pt x="115693" y="5763898"/>
                </a:lnTo>
                <a:lnTo>
                  <a:pt x="34730" y="5768406"/>
                </a:lnTo>
                <a:lnTo>
                  <a:pt x="32822" y="5777429"/>
                </a:lnTo>
                <a:cubicBezTo>
                  <a:pt x="45857" y="5777828"/>
                  <a:pt x="54831" y="5778855"/>
                  <a:pt x="59744" y="5780508"/>
                </a:cubicBezTo>
                <a:cubicBezTo>
                  <a:pt x="64655" y="5782163"/>
                  <a:pt x="69906" y="5785566"/>
                  <a:pt x="75494" y="5790718"/>
                </a:cubicBezTo>
                <a:lnTo>
                  <a:pt x="18146" y="6037555"/>
                </a:lnTo>
                <a:cubicBezTo>
                  <a:pt x="13610" y="6057086"/>
                  <a:pt x="8941" y="6069878"/>
                  <a:pt x="4136" y="6075929"/>
                </a:cubicBezTo>
                <a:lnTo>
                  <a:pt x="0" y="6077639"/>
                </a:lnTo>
                <a:lnTo>
                  <a:pt x="0" y="5776670"/>
                </a:lnTo>
                <a:lnTo>
                  <a:pt x="2358" y="5769689"/>
                </a:lnTo>
                <a:lnTo>
                  <a:pt x="0" y="5769513"/>
                </a:lnTo>
                <a:lnTo>
                  <a:pt x="0" y="5454471"/>
                </a:lnTo>
                <a:lnTo>
                  <a:pt x="14199" y="5455188"/>
                </a:lnTo>
                <a:cubicBezTo>
                  <a:pt x="1237615" y="5455188"/>
                  <a:pt x="2229389" y="4463415"/>
                  <a:pt x="2229389" y="3240000"/>
                </a:cubicBezTo>
                <a:cubicBezTo>
                  <a:pt x="2229389" y="2016585"/>
                  <a:pt x="1237615" y="1024812"/>
                  <a:pt x="14199" y="1024812"/>
                </a:cubicBezTo>
                <a:lnTo>
                  <a:pt x="0" y="1025529"/>
                </a:lnTo>
                <a:lnTo>
                  <a:pt x="0" y="684760"/>
                </a:lnTo>
                <a:lnTo>
                  <a:pt x="5754" y="687548"/>
                </a:lnTo>
                <a:cubicBezTo>
                  <a:pt x="14674" y="687498"/>
                  <a:pt x="23488" y="683025"/>
                  <a:pt x="32195" y="674129"/>
                </a:cubicBezTo>
                <a:cubicBezTo>
                  <a:pt x="55045" y="661256"/>
                  <a:pt x="74623" y="650787"/>
                  <a:pt x="90937" y="642723"/>
                </a:cubicBezTo>
                <a:cubicBezTo>
                  <a:pt x="114572" y="631689"/>
                  <a:pt x="135402" y="622302"/>
                  <a:pt x="153426" y="614563"/>
                </a:cubicBezTo>
                <a:cubicBezTo>
                  <a:pt x="155405" y="622399"/>
                  <a:pt x="154789" y="634475"/>
                  <a:pt x="151575" y="650792"/>
                </a:cubicBezTo>
                <a:cubicBezTo>
                  <a:pt x="148891" y="688624"/>
                  <a:pt x="147824" y="728523"/>
                  <a:pt x="148373" y="770486"/>
                </a:cubicBezTo>
                <a:cubicBezTo>
                  <a:pt x="147841" y="787332"/>
                  <a:pt x="148649" y="803437"/>
                  <a:pt x="150801" y="818803"/>
                </a:cubicBezTo>
                <a:cubicBezTo>
                  <a:pt x="149197" y="838806"/>
                  <a:pt x="150281" y="857567"/>
                  <a:pt x="154051" y="875087"/>
                </a:cubicBezTo>
                <a:cubicBezTo>
                  <a:pt x="154056" y="890007"/>
                  <a:pt x="159695" y="903395"/>
                  <a:pt x="170976" y="915251"/>
                </a:cubicBezTo>
                <a:cubicBezTo>
                  <a:pt x="173595" y="924121"/>
                  <a:pt x="180596" y="933201"/>
                  <a:pt x="191979" y="942489"/>
                </a:cubicBezTo>
                <a:cubicBezTo>
                  <a:pt x="202727" y="926222"/>
                  <a:pt x="208646" y="910149"/>
                  <a:pt x="209737" y="894270"/>
                </a:cubicBezTo>
                <a:cubicBezTo>
                  <a:pt x="214103" y="869141"/>
                  <a:pt x="216008" y="843051"/>
                  <a:pt x="215454" y="815999"/>
                </a:cubicBezTo>
                <a:cubicBezTo>
                  <a:pt x="216532" y="790992"/>
                  <a:pt x="215978" y="765138"/>
                  <a:pt x="213790" y="738437"/>
                </a:cubicBezTo>
                <a:cubicBezTo>
                  <a:pt x="213316" y="729967"/>
                  <a:pt x="213878" y="720919"/>
                  <a:pt x="215476" y="711294"/>
                </a:cubicBezTo>
                <a:cubicBezTo>
                  <a:pt x="214391" y="690103"/>
                  <a:pt x="215165" y="668680"/>
                  <a:pt x="217793" y="647026"/>
                </a:cubicBezTo>
                <a:cubicBezTo>
                  <a:pt x="218326" y="627640"/>
                  <a:pt x="219832" y="611516"/>
                  <a:pt x="222309" y="598656"/>
                </a:cubicBezTo>
                <a:cubicBezTo>
                  <a:pt x="263724" y="588293"/>
                  <a:pt x="306842" y="575542"/>
                  <a:pt x="351668" y="560404"/>
                </a:cubicBezTo>
                <a:cubicBezTo>
                  <a:pt x="359829" y="552788"/>
                  <a:pt x="369495" y="546458"/>
                  <a:pt x="380666" y="541415"/>
                </a:cubicBezTo>
                <a:cubicBezTo>
                  <a:pt x="373921" y="525471"/>
                  <a:pt x="364382" y="516524"/>
                  <a:pt x="352056" y="514577"/>
                </a:cubicBezTo>
                <a:cubicBezTo>
                  <a:pt x="341890" y="510096"/>
                  <a:pt x="331456" y="508474"/>
                  <a:pt x="320753" y="509710"/>
                </a:cubicBezTo>
                <a:cubicBezTo>
                  <a:pt x="300268" y="520512"/>
                  <a:pt x="276357" y="528453"/>
                  <a:pt x="249023" y="533534"/>
                </a:cubicBezTo>
                <a:cubicBezTo>
                  <a:pt x="254935" y="538726"/>
                  <a:pt x="256240" y="540984"/>
                  <a:pt x="252933" y="540310"/>
                </a:cubicBezTo>
                <a:cubicBezTo>
                  <a:pt x="249626" y="539634"/>
                  <a:pt x="245979" y="539028"/>
                  <a:pt x="241991" y="538490"/>
                </a:cubicBezTo>
                <a:cubicBezTo>
                  <a:pt x="228863" y="545714"/>
                  <a:pt x="219828" y="549746"/>
                  <a:pt x="214892" y="550586"/>
                </a:cubicBezTo>
                <a:cubicBezTo>
                  <a:pt x="213061" y="518881"/>
                  <a:pt x="212682" y="484706"/>
                  <a:pt x="213760" y="448063"/>
                </a:cubicBezTo>
                <a:cubicBezTo>
                  <a:pt x="211520" y="423030"/>
                  <a:pt x="209108" y="397882"/>
                  <a:pt x="206525" y="372620"/>
                </a:cubicBezTo>
                <a:cubicBezTo>
                  <a:pt x="207584" y="359855"/>
                  <a:pt x="207543" y="346286"/>
                  <a:pt x="206400" y="331913"/>
                </a:cubicBezTo>
                <a:cubicBezTo>
                  <a:pt x="203162" y="318447"/>
                  <a:pt x="198881" y="303733"/>
                  <a:pt x="193554" y="287771"/>
                </a:cubicBezTo>
                <a:cubicBezTo>
                  <a:pt x="179903" y="271228"/>
                  <a:pt x="164938" y="263768"/>
                  <a:pt x="148658" y="265389"/>
                </a:cubicBezTo>
                <a:cubicBezTo>
                  <a:pt x="143823" y="262909"/>
                  <a:pt x="134819" y="261030"/>
                  <a:pt x="121643" y="259750"/>
                </a:cubicBezTo>
                <a:cubicBezTo>
                  <a:pt x="128097" y="271871"/>
                  <a:pt x="130787" y="281346"/>
                  <a:pt x="129710" y="288173"/>
                </a:cubicBezTo>
                <a:cubicBezTo>
                  <a:pt x="138078" y="292355"/>
                  <a:pt x="144515" y="298936"/>
                  <a:pt x="149016" y="307918"/>
                </a:cubicBezTo>
                <a:cubicBezTo>
                  <a:pt x="152801" y="316609"/>
                  <a:pt x="153349" y="325429"/>
                  <a:pt x="150667" y="334379"/>
                </a:cubicBezTo>
                <a:cubicBezTo>
                  <a:pt x="153935" y="364194"/>
                  <a:pt x="156358" y="393945"/>
                  <a:pt x="157940" y="423631"/>
                </a:cubicBezTo>
                <a:cubicBezTo>
                  <a:pt x="157414" y="436336"/>
                  <a:pt x="157427" y="451646"/>
                  <a:pt x="157979" y="469561"/>
                </a:cubicBezTo>
                <a:cubicBezTo>
                  <a:pt x="159587" y="492258"/>
                  <a:pt x="159712" y="510677"/>
                  <a:pt x="158354" y="524820"/>
                </a:cubicBezTo>
                <a:cubicBezTo>
                  <a:pt x="144131" y="508184"/>
                  <a:pt x="120563" y="499870"/>
                  <a:pt x="87650" y="499879"/>
                </a:cubicBezTo>
                <a:cubicBezTo>
                  <a:pt x="71771" y="496110"/>
                  <a:pt x="55065" y="495977"/>
                  <a:pt x="37530" y="499476"/>
                </a:cubicBezTo>
                <a:lnTo>
                  <a:pt x="0" y="502890"/>
                </a:lnTo>
                <a:lnTo>
                  <a:pt x="0" y="499407"/>
                </a:lnTo>
                <a:lnTo>
                  <a:pt x="8071" y="493344"/>
                </a:lnTo>
                <a:cubicBezTo>
                  <a:pt x="23117" y="483124"/>
                  <a:pt x="39323" y="476109"/>
                  <a:pt x="56690" y="472296"/>
                </a:cubicBezTo>
                <a:cubicBezTo>
                  <a:pt x="68152" y="465064"/>
                  <a:pt x="77192" y="459317"/>
                  <a:pt x="83815" y="455054"/>
                </a:cubicBezTo>
                <a:cubicBezTo>
                  <a:pt x="91875" y="460305"/>
                  <a:pt x="103556" y="463765"/>
                  <a:pt x="118858" y="465433"/>
                </a:cubicBezTo>
                <a:cubicBezTo>
                  <a:pt x="134159" y="467101"/>
                  <a:pt x="145062" y="459178"/>
                  <a:pt x="151568" y="441663"/>
                </a:cubicBezTo>
                <a:cubicBezTo>
                  <a:pt x="154946" y="403642"/>
                  <a:pt x="138194" y="385484"/>
                  <a:pt x="101312" y="387188"/>
                </a:cubicBezTo>
                <a:cubicBezTo>
                  <a:pt x="87564" y="387671"/>
                  <a:pt x="73002" y="383872"/>
                  <a:pt x="57625" y="375792"/>
                </a:cubicBezTo>
                <a:cubicBezTo>
                  <a:pt x="44325" y="387627"/>
                  <a:pt x="28067" y="393005"/>
                  <a:pt x="8851" y="391924"/>
                </a:cubicBezTo>
                <a:cubicBezTo>
                  <a:pt x="6723" y="405579"/>
                  <a:pt x="13585" y="414727"/>
                  <a:pt x="29431" y="419368"/>
                </a:cubicBezTo>
                <a:cubicBezTo>
                  <a:pt x="39912" y="420999"/>
                  <a:pt x="40602" y="424708"/>
                  <a:pt x="31501" y="430493"/>
                </a:cubicBezTo>
                <a:lnTo>
                  <a:pt x="0" y="462474"/>
                </a:lnTo>
                <a:lnTo>
                  <a:pt x="0" y="155927"/>
                </a:lnTo>
                <a:close/>
                <a:moveTo>
                  <a:pt x="14199" y="0"/>
                </a:moveTo>
                <a:cubicBezTo>
                  <a:pt x="1803602" y="0"/>
                  <a:pt x="3254199" y="1450598"/>
                  <a:pt x="3254199" y="3240000"/>
                </a:cubicBezTo>
                <a:cubicBezTo>
                  <a:pt x="3254199" y="5029403"/>
                  <a:pt x="1803602" y="6480000"/>
                  <a:pt x="14199" y="6480000"/>
                </a:cubicBezTo>
                <a:lnTo>
                  <a:pt x="0" y="6479641"/>
                </a:lnTo>
                <a:lnTo>
                  <a:pt x="0" y="6420509"/>
                </a:lnTo>
                <a:lnTo>
                  <a:pt x="14199" y="6421226"/>
                </a:lnTo>
                <a:cubicBezTo>
                  <a:pt x="1771142" y="6421226"/>
                  <a:pt x="3195427" y="4996943"/>
                  <a:pt x="3195427" y="3240000"/>
                </a:cubicBezTo>
                <a:cubicBezTo>
                  <a:pt x="3195427" y="1483058"/>
                  <a:pt x="1771142" y="58774"/>
                  <a:pt x="14199" y="58774"/>
                </a:cubicBezTo>
                <a:lnTo>
                  <a:pt x="0" y="59491"/>
                </a:lnTo>
                <a:lnTo>
                  <a:pt x="0" y="359"/>
                </a:lnTo>
                <a:close/>
              </a:path>
            </a:pathLst>
          </a:custGeom>
          <a:solidFill>
            <a:schemeClr val="tx2">
              <a:alpha val="40000"/>
            </a:schemeClr>
          </a:solidFill>
          <a:ln>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Tree>
    <p:extLst>
      <p:ext uri="{BB962C8B-B14F-4D97-AF65-F5344CB8AC3E}">
        <p14:creationId xmlns:p14="http://schemas.microsoft.com/office/powerpoint/2010/main" val="1824740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_视频">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pic>
        <p:nvPicPr>
          <p:cNvPr id="28" name="Picture 4" descr="https://imgazure.microsoftstore.com.cn/_ui/desktop/static/img/2258-00000/surface_banner_3.png">
            <a:extLst>
              <a:ext uri="{FF2B5EF4-FFF2-40B4-BE49-F238E27FC236}">
                <a16:creationId xmlns:a16="http://schemas.microsoft.com/office/drawing/2014/main" id="{BA9245E2-1F2E-461F-86E3-0C50BF3A38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03" r="7003"/>
          <a:stretch/>
        </p:blipFill>
        <p:spPr bwMode="auto">
          <a:xfrm>
            <a:off x="1195148" y="978752"/>
            <a:ext cx="7664927" cy="5256000"/>
          </a:xfrm>
          <a:prstGeom prst="rect">
            <a:avLst/>
          </a:prstGeom>
          <a:noFill/>
          <a:extLst>
            <a:ext uri="{909E8E84-426E-40DD-AFC4-6F175D3DCCD1}">
              <a14:hiddenFill xmlns:a14="http://schemas.microsoft.com/office/drawing/2010/main">
                <a:solidFill>
                  <a:srgbClr val="FFFFFF"/>
                </a:solidFill>
              </a14:hiddenFill>
            </a:ext>
          </a:extLst>
        </p:spPr>
      </p:pic>
      <p:sp>
        <p:nvSpPr>
          <p:cNvPr id="23" name="媒体占位符 2">
            <a:extLst>
              <a:ext uri="{FF2B5EF4-FFF2-40B4-BE49-F238E27FC236}">
                <a16:creationId xmlns:a16="http://schemas.microsoft.com/office/drawing/2014/main" id="{1E4118EE-0038-48DE-81F5-476A482354AB}"/>
              </a:ext>
            </a:extLst>
          </p:cNvPr>
          <p:cNvSpPr>
            <a:spLocks noGrp="1"/>
          </p:cNvSpPr>
          <p:nvPr>
            <p:ph type="media" sz="quarter" idx="19" hasCustomPrompt="1"/>
          </p:nvPr>
        </p:nvSpPr>
        <p:spPr>
          <a:xfrm>
            <a:off x="2331603" y="1113955"/>
            <a:ext cx="5583707" cy="3778122"/>
          </a:xfrm>
          <a:prstGeom prst="rect">
            <a:avLst/>
          </a:prstGeom>
          <a:effectLst/>
        </p:spPr>
        <p:txBody>
          <a:bodyPr/>
          <a:lstStyle>
            <a:lvl1pPr marL="0" indent="0" algn="l">
              <a:buNone/>
              <a:defRPr lang="zh-CN" altLang="en-US" sz="2400" b="0" i="0" dirty="0">
                <a:solidFill>
                  <a:schemeClr val="tx1">
                    <a:alpha val="0"/>
                  </a:schemeClr>
                </a:solidFill>
                <a:latin typeface="Arial" panose="020B0604020202020204" pitchFamily="34" charset="0"/>
              </a:defRPr>
            </a:lvl1pPr>
          </a:lstStyle>
          <a:p>
            <a:pPr marL="228594" lvl="0" indent="-228594" algn="ctr">
              <a:lnSpc>
                <a:spcPct val="200000"/>
              </a:lnSpc>
            </a:pPr>
            <a:r>
              <a:rPr lang="en-US" altLang="zh-CN" dirty="0"/>
              <a:t>Video</a:t>
            </a:r>
            <a:endParaRPr lang="zh-CN" altLang="en-US" dirty="0"/>
          </a:p>
        </p:txBody>
      </p:sp>
      <p:sp>
        <p:nvSpPr>
          <p:cNvPr id="21" name="文本框 20">
            <a:extLst>
              <a:ext uri="{FF2B5EF4-FFF2-40B4-BE49-F238E27FC236}">
                <a16:creationId xmlns:a16="http://schemas.microsoft.com/office/drawing/2014/main" id="{9D8ECA1D-3939-4770-8DFE-57BEF74C3B3F}"/>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4" name="直接连接符 23">
            <a:extLst>
              <a:ext uri="{FF2B5EF4-FFF2-40B4-BE49-F238E27FC236}">
                <a16:creationId xmlns:a16="http://schemas.microsoft.com/office/drawing/2014/main" id="{AA199D06-8D62-462A-82E8-FA6DF46F384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525E76B-B1E2-40D3-B639-5AAED900675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F4EC192D-2CD0-4560-BC54-4E87E3EA56E1}"/>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379FA427-337F-401F-9D17-EF8E1A23339B}"/>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953C68D0-4F7D-4FFE-BEFE-7DFD214EF8E4}"/>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0" name="椭圆 29">
            <a:extLst>
              <a:ext uri="{FF2B5EF4-FFF2-40B4-BE49-F238E27FC236}">
                <a16:creationId xmlns:a16="http://schemas.microsoft.com/office/drawing/2014/main" id="{C88D7436-E3BE-4A38-89E8-C014099FABA1}"/>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C00DBA64-A1CA-4A22-B3F0-570EDEED9130}"/>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4073355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_中国地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B62341E4-039A-4AF7-9A9C-B479213682D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A5FD00FB-58D5-4AA2-991E-6BB525D6AC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90" name="图片占位符 4">
            <a:extLst>
              <a:ext uri="{FF2B5EF4-FFF2-40B4-BE49-F238E27FC236}">
                <a16:creationId xmlns:a16="http://schemas.microsoft.com/office/drawing/2014/main" id="{A173AA15-858D-41DF-A692-69834E330572}"/>
              </a:ext>
            </a:extLst>
          </p:cNvPr>
          <p:cNvSpPr>
            <a:spLocks noGrp="1"/>
          </p:cNvSpPr>
          <p:nvPr>
            <p:ph type="pic" sz="quarter" idx="15" hasCustomPrompt="1"/>
          </p:nvPr>
        </p:nvSpPr>
        <p:spPr>
          <a:xfrm>
            <a:off x="901438" y="1314311"/>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91" name="图片占位符 4">
            <a:extLst>
              <a:ext uri="{FF2B5EF4-FFF2-40B4-BE49-F238E27FC236}">
                <a16:creationId xmlns:a16="http://schemas.microsoft.com/office/drawing/2014/main" id="{76084456-0F31-40EE-8027-DD812085EC1D}"/>
              </a:ext>
            </a:extLst>
          </p:cNvPr>
          <p:cNvSpPr>
            <a:spLocks noGrp="1"/>
          </p:cNvSpPr>
          <p:nvPr>
            <p:ph type="pic" sz="quarter" idx="16" hasCustomPrompt="1"/>
          </p:nvPr>
        </p:nvSpPr>
        <p:spPr>
          <a:xfrm>
            <a:off x="901438" y="2930514"/>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92" name="图片占位符 4">
            <a:extLst>
              <a:ext uri="{FF2B5EF4-FFF2-40B4-BE49-F238E27FC236}">
                <a16:creationId xmlns:a16="http://schemas.microsoft.com/office/drawing/2014/main" id="{AEAC976C-189F-4ECF-80B7-937D22F8159E}"/>
              </a:ext>
            </a:extLst>
          </p:cNvPr>
          <p:cNvSpPr>
            <a:spLocks noGrp="1"/>
          </p:cNvSpPr>
          <p:nvPr>
            <p:ph type="pic" sz="quarter" idx="17" hasCustomPrompt="1"/>
          </p:nvPr>
        </p:nvSpPr>
        <p:spPr>
          <a:xfrm>
            <a:off x="901438" y="4577138"/>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93" name="图片占位符 4">
            <a:extLst>
              <a:ext uri="{FF2B5EF4-FFF2-40B4-BE49-F238E27FC236}">
                <a16:creationId xmlns:a16="http://schemas.microsoft.com/office/drawing/2014/main" id="{4812EBFB-F619-446D-8B55-D6924F86D8D8}"/>
              </a:ext>
            </a:extLst>
          </p:cNvPr>
          <p:cNvSpPr>
            <a:spLocks noGrp="1"/>
          </p:cNvSpPr>
          <p:nvPr>
            <p:ph type="pic" sz="quarter" idx="18" hasCustomPrompt="1"/>
          </p:nvPr>
        </p:nvSpPr>
        <p:spPr>
          <a:xfrm>
            <a:off x="9260326" y="1314311"/>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94" name="图片占位符 4">
            <a:extLst>
              <a:ext uri="{FF2B5EF4-FFF2-40B4-BE49-F238E27FC236}">
                <a16:creationId xmlns:a16="http://schemas.microsoft.com/office/drawing/2014/main" id="{CE93E4E7-8559-4622-A09D-9ADE4A3B0FBB}"/>
              </a:ext>
            </a:extLst>
          </p:cNvPr>
          <p:cNvSpPr>
            <a:spLocks noGrp="1"/>
          </p:cNvSpPr>
          <p:nvPr>
            <p:ph type="pic" sz="quarter" idx="19" hasCustomPrompt="1"/>
          </p:nvPr>
        </p:nvSpPr>
        <p:spPr>
          <a:xfrm>
            <a:off x="9260326" y="2930514"/>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95" name="图片占位符 4">
            <a:extLst>
              <a:ext uri="{FF2B5EF4-FFF2-40B4-BE49-F238E27FC236}">
                <a16:creationId xmlns:a16="http://schemas.microsoft.com/office/drawing/2014/main" id="{1CB96F93-8309-4119-B866-C9D3D3E9FCFA}"/>
              </a:ext>
            </a:extLst>
          </p:cNvPr>
          <p:cNvSpPr>
            <a:spLocks noGrp="1"/>
          </p:cNvSpPr>
          <p:nvPr>
            <p:ph type="pic" sz="quarter" idx="20" hasCustomPrompt="1"/>
          </p:nvPr>
        </p:nvSpPr>
        <p:spPr>
          <a:xfrm>
            <a:off x="9260326" y="4577138"/>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21" name="文本框 20">
            <a:extLst>
              <a:ext uri="{FF2B5EF4-FFF2-40B4-BE49-F238E27FC236}">
                <a16:creationId xmlns:a16="http://schemas.microsoft.com/office/drawing/2014/main" id="{350035D7-B024-4874-AFA2-5AD2394A0085}"/>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9C77A618-3324-4885-9BE5-6B3424D2CF06}"/>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D74F8A9-808C-4FD4-B0C5-7F89AECA8EDA}"/>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EFED2893-0B8C-4C7B-B142-C38672F8F29C}"/>
              </a:ext>
            </a:extLst>
          </p:cNvPr>
          <p:cNvSpPr>
            <a:spLocks noChangeAspect="1"/>
          </p:cNvSpPr>
          <p:nvPr userDrawn="1"/>
        </p:nvSpPr>
        <p:spPr>
          <a:xfrm>
            <a:off x="1156800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BA666F57-191C-4415-98C2-22C406C0EB51}"/>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8BA77301-F7F6-460E-8A2D-4227712A56A3}"/>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AFA81A6D-C360-4E16-835A-1CBF237A46EC}"/>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D36C773C-95A1-4949-9F8B-7CA9ADCBE013}"/>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089865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金句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C00BA0D-6918-40AA-8EA5-B7A21BD792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559"/>
          <a:stretch/>
        </p:blipFill>
        <p:spPr>
          <a:xfrm>
            <a:off x="0" y="1"/>
            <a:ext cx="12192000" cy="6855571"/>
          </a:xfrm>
          <a:prstGeom prst="rect">
            <a:avLst/>
          </a:prstGeom>
        </p:spPr>
      </p:pic>
      <p:sp>
        <p:nvSpPr>
          <p:cNvPr id="3" name="矩形 2">
            <a:extLst>
              <a:ext uri="{FF2B5EF4-FFF2-40B4-BE49-F238E27FC236}">
                <a16:creationId xmlns:a16="http://schemas.microsoft.com/office/drawing/2014/main" id="{73918389-2EFF-435E-8101-01DFE0536E9A}"/>
              </a:ext>
            </a:extLst>
          </p:cNvPr>
          <p:cNvSpPr/>
          <p:nvPr userDrawn="1"/>
        </p:nvSpPr>
        <p:spPr>
          <a:xfrm>
            <a:off x="0" y="0"/>
            <a:ext cx="12192000" cy="6855571"/>
          </a:xfrm>
          <a:prstGeom prst="rect">
            <a:avLst/>
          </a:prstGeom>
          <a:gradFill>
            <a:gsLst>
              <a:gs pos="18000">
                <a:schemeClr val="bg1"/>
              </a:gs>
              <a:gs pos="96000">
                <a:schemeClr val="bg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grpSp>
        <p:nvGrpSpPr>
          <p:cNvPr id="5" name="组合 4">
            <a:extLst>
              <a:ext uri="{FF2B5EF4-FFF2-40B4-BE49-F238E27FC236}">
                <a16:creationId xmlns:a16="http://schemas.microsoft.com/office/drawing/2014/main" id="{B6C63B52-FBF9-49FA-91DA-F4DCBD17583B}"/>
              </a:ext>
            </a:extLst>
          </p:cNvPr>
          <p:cNvGrpSpPr>
            <a:grpSpLocks noChangeAspect="1"/>
          </p:cNvGrpSpPr>
          <p:nvPr userDrawn="1"/>
        </p:nvGrpSpPr>
        <p:grpSpPr>
          <a:xfrm>
            <a:off x="2480473" y="1581206"/>
            <a:ext cx="7231055" cy="252002"/>
            <a:chOff x="5931098" y="1799143"/>
            <a:chExt cx="5952822" cy="207456"/>
          </a:xfrm>
        </p:grpSpPr>
        <p:cxnSp>
          <p:nvCxnSpPr>
            <p:cNvPr id="6" name="直接连接符 5">
              <a:extLst>
                <a:ext uri="{FF2B5EF4-FFF2-40B4-BE49-F238E27FC236}">
                  <a16:creationId xmlns:a16="http://schemas.microsoft.com/office/drawing/2014/main" id="{A044388B-DB35-4F0A-92A3-B68CFCDC735D}"/>
                </a:ext>
              </a:extLst>
            </p:cNvPr>
            <p:cNvCxnSpPr/>
            <p:nvPr/>
          </p:nvCxnSpPr>
          <p:spPr>
            <a:xfrm>
              <a:off x="6312299" y="1952722"/>
              <a:ext cx="557162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F631BD9D-8CDD-4339-BAF5-5F3DCF7E5E30}"/>
                </a:ext>
              </a:extLst>
            </p:cNvPr>
            <p:cNvGrpSpPr/>
            <p:nvPr/>
          </p:nvGrpSpPr>
          <p:grpSpPr>
            <a:xfrm>
              <a:off x="5931098" y="1799143"/>
              <a:ext cx="284066" cy="207456"/>
              <a:chOff x="6042819" y="971263"/>
              <a:chExt cx="284066" cy="207456"/>
            </a:xfrm>
          </p:grpSpPr>
          <p:grpSp>
            <p:nvGrpSpPr>
              <p:cNvPr id="8" name="组合 7">
                <a:extLst>
                  <a:ext uri="{FF2B5EF4-FFF2-40B4-BE49-F238E27FC236}">
                    <a16:creationId xmlns:a16="http://schemas.microsoft.com/office/drawing/2014/main" id="{24CF28F9-6E32-4ACE-8737-F2BB2DDDF99E}"/>
                  </a:ext>
                </a:extLst>
              </p:cNvPr>
              <p:cNvGrpSpPr/>
              <p:nvPr/>
            </p:nvGrpSpPr>
            <p:grpSpPr>
              <a:xfrm>
                <a:off x="6042819" y="971268"/>
                <a:ext cx="134047" cy="207451"/>
                <a:chOff x="6042819" y="971268"/>
                <a:chExt cx="134047" cy="207451"/>
              </a:xfrm>
            </p:grpSpPr>
            <p:sp>
              <p:nvSpPr>
                <p:cNvPr id="12" name="椭圆 11">
                  <a:extLst>
                    <a:ext uri="{FF2B5EF4-FFF2-40B4-BE49-F238E27FC236}">
                      <a16:creationId xmlns:a16="http://schemas.microsoft.com/office/drawing/2014/main" id="{7053ABF5-4357-479B-8BD4-C2BF7D5643B3}"/>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cxnSp>
              <p:nvCxnSpPr>
                <p:cNvPr id="13" name="直接连接符 12">
                  <a:extLst>
                    <a:ext uri="{FF2B5EF4-FFF2-40B4-BE49-F238E27FC236}">
                      <a16:creationId xmlns:a16="http://schemas.microsoft.com/office/drawing/2014/main" id="{11649551-6CA9-45A0-95C3-710F5AB4F2BE}"/>
                    </a:ext>
                  </a:extLst>
                </p:cNvPr>
                <p:cNvCxnSpPr>
                  <a:cxnSpLocks noChangeAspect="1"/>
                </p:cNvCxnSpPr>
                <p:nvPr/>
              </p:nvCxnSpPr>
              <p:spPr>
                <a:xfrm flipV="1">
                  <a:off x="6050866" y="971268"/>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018CDCA-DA8B-47B0-9150-CB4D255DBB19}"/>
                  </a:ext>
                </a:extLst>
              </p:cNvPr>
              <p:cNvGrpSpPr/>
              <p:nvPr/>
            </p:nvGrpSpPr>
            <p:grpSpPr>
              <a:xfrm>
                <a:off x="6192838" y="971263"/>
                <a:ext cx="134047" cy="207456"/>
                <a:chOff x="6042819" y="971263"/>
                <a:chExt cx="134047" cy="207456"/>
              </a:xfrm>
            </p:grpSpPr>
            <p:sp>
              <p:nvSpPr>
                <p:cNvPr id="10" name="椭圆 9">
                  <a:extLst>
                    <a:ext uri="{FF2B5EF4-FFF2-40B4-BE49-F238E27FC236}">
                      <a16:creationId xmlns:a16="http://schemas.microsoft.com/office/drawing/2014/main" id="{ACA7B3CC-094C-40EA-8B38-A2A73F945AC3}"/>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cxnSp>
              <p:nvCxnSpPr>
                <p:cNvPr id="11" name="直接连接符 10">
                  <a:extLst>
                    <a:ext uri="{FF2B5EF4-FFF2-40B4-BE49-F238E27FC236}">
                      <a16:creationId xmlns:a16="http://schemas.microsoft.com/office/drawing/2014/main" id="{DA5FA97E-9BB3-4CE7-BDC1-327236DD4248}"/>
                    </a:ext>
                  </a:extLst>
                </p:cNvPr>
                <p:cNvCxnSpPr>
                  <a:cxnSpLocks noChangeAspect="1"/>
                </p:cNvCxnSpPr>
                <p:nvPr/>
              </p:nvCxnSpPr>
              <p:spPr>
                <a:xfrm flipV="1">
                  <a:off x="6050866" y="971263"/>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grpSp>
        <p:nvGrpSpPr>
          <p:cNvPr id="14" name="组合 13">
            <a:extLst>
              <a:ext uri="{FF2B5EF4-FFF2-40B4-BE49-F238E27FC236}">
                <a16:creationId xmlns:a16="http://schemas.microsoft.com/office/drawing/2014/main" id="{F0DD0FF5-BB46-461C-9CF8-430992B9AD6A}"/>
              </a:ext>
            </a:extLst>
          </p:cNvPr>
          <p:cNvGrpSpPr>
            <a:grpSpLocks noChangeAspect="1"/>
          </p:cNvGrpSpPr>
          <p:nvPr userDrawn="1"/>
        </p:nvGrpSpPr>
        <p:grpSpPr>
          <a:xfrm rot="10800000">
            <a:off x="2480472" y="4045073"/>
            <a:ext cx="7231056" cy="252000"/>
            <a:chOff x="5931098" y="1799145"/>
            <a:chExt cx="5952824" cy="207454"/>
          </a:xfrm>
        </p:grpSpPr>
        <p:cxnSp>
          <p:nvCxnSpPr>
            <p:cNvPr id="15" name="直接连接符 14">
              <a:extLst>
                <a:ext uri="{FF2B5EF4-FFF2-40B4-BE49-F238E27FC236}">
                  <a16:creationId xmlns:a16="http://schemas.microsoft.com/office/drawing/2014/main" id="{F05DD238-7A90-4C5F-B4E2-66A85598832C}"/>
                </a:ext>
              </a:extLst>
            </p:cNvPr>
            <p:cNvCxnSpPr/>
            <p:nvPr/>
          </p:nvCxnSpPr>
          <p:spPr>
            <a:xfrm>
              <a:off x="6312300" y="1952722"/>
              <a:ext cx="5571622"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AB2CCAB5-7155-4495-80E2-BBEA8890F7EA}"/>
                </a:ext>
              </a:extLst>
            </p:cNvPr>
            <p:cNvGrpSpPr/>
            <p:nvPr/>
          </p:nvGrpSpPr>
          <p:grpSpPr>
            <a:xfrm>
              <a:off x="5931098" y="1799145"/>
              <a:ext cx="284066" cy="207454"/>
              <a:chOff x="6042819" y="971265"/>
              <a:chExt cx="284066" cy="207454"/>
            </a:xfrm>
          </p:grpSpPr>
          <p:grpSp>
            <p:nvGrpSpPr>
              <p:cNvPr id="17" name="组合 16">
                <a:extLst>
                  <a:ext uri="{FF2B5EF4-FFF2-40B4-BE49-F238E27FC236}">
                    <a16:creationId xmlns:a16="http://schemas.microsoft.com/office/drawing/2014/main" id="{160DF430-9E7E-4FFD-816B-9333FE94074B}"/>
                  </a:ext>
                </a:extLst>
              </p:cNvPr>
              <p:cNvGrpSpPr/>
              <p:nvPr/>
            </p:nvGrpSpPr>
            <p:grpSpPr>
              <a:xfrm>
                <a:off x="6042819" y="971265"/>
                <a:ext cx="134047" cy="207454"/>
                <a:chOff x="6042819" y="971265"/>
                <a:chExt cx="134047" cy="207454"/>
              </a:xfrm>
            </p:grpSpPr>
            <p:sp>
              <p:nvSpPr>
                <p:cNvPr id="21" name="椭圆 20">
                  <a:extLst>
                    <a:ext uri="{FF2B5EF4-FFF2-40B4-BE49-F238E27FC236}">
                      <a16:creationId xmlns:a16="http://schemas.microsoft.com/office/drawing/2014/main" id="{7E857494-2031-4F2C-B110-4C66AFCFF291}"/>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cxnSp>
              <p:nvCxnSpPr>
                <p:cNvPr id="22" name="直接连接符 21">
                  <a:extLst>
                    <a:ext uri="{FF2B5EF4-FFF2-40B4-BE49-F238E27FC236}">
                      <a16:creationId xmlns:a16="http://schemas.microsoft.com/office/drawing/2014/main" id="{0D71970C-49FA-430E-AAD3-24DD91D1B6B9}"/>
                    </a:ext>
                  </a:extLst>
                </p:cNvPr>
                <p:cNvCxnSpPr>
                  <a:cxnSpLocks noChangeAspect="1"/>
                </p:cNvCxnSpPr>
                <p:nvPr/>
              </p:nvCxnSpPr>
              <p:spPr>
                <a:xfrm flipV="1">
                  <a:off x="6050866" y="971265"/>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91BA90F0-F889-48D8-9084-EAAD0C7BCB1D}"/>
                  </a:ext>
                </a:extLst>
              </p:cNvPr>
              <p:cNvGrpSpPr/>
              <p:nvPr/>
            </p:nvGrpSpPr>
            <p:grpSpPr>
              <a:xfrm>
                <a:off x="6192838" y="971265"/>
                <a:ext cx="134047" cy="207454"/>
                <a:chOff x="6042819" y="971265"/>
                <a:chExt cx="134047" cy="207454"/>
              </a:xfrm>
            </p:grpSpPr>
            <p:sp>
              <p:nvSpPr>
                <p:cNvPr id="19" name="椭圆 18">
                  <a:extLst>
                    <a:ext uri="{FF2B5EF4-FFF2-40B4-BE49-F238E27FC236}">
                      <a16:creationId xmlns:a16="http://schemas.microsoft.com/office/drawing/2014/main" id="{C022DD3E-E8FD-4833-8F7A-9ADC80FB72B8}"/>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cxnSp>
              <p:nvCxnSpPr>
                <p:cNvPr id="20" name="直接连接符 19">
                  <a:extLst>
                    <a:ext uri="{FF2B5EF4-FFF2-40B4-BE49-F238E27FC236}">
                      <a16:creationId xmlns:a16="http://schemas.microsoft.com/office/drawing/2014/main" id="{19042812-EB69-4A65-B29A-618B6CFC9B5C}"/>
                    </a:ext>
                  </a:extLst>
                </p:cNvPr>
                <p:cNvCxnSpPr>
                  <a:cxnSpLocks noChangeAspect="1"/>
                </p:cNvCxnSpPr>
                <p:nvPr/>
              </p:nvCxnSpPr>
              <p:spPr>
                <a:xfrm flipV="1">
                  <a:off x="6050866" y="971265"/>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2983789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_论文发表">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3" name="图片占位符 4">
            <a:extLst>
              <a:ext uri="{FF2B5EF4-FFF2-40B4-BE49-F238E27FC236}">
                <a16:creationId xmlns:a16="http://schemas.microsoft.com/office/drawing/2014/main" id="{235094F6-A393-4CB5-8128-8EBDFABE06AE}"/>
              </a:ext>
            </a:extLst>
          </p:cNvPr>
          <p:cNvSpPr>
            <a:spLocks noGrp="1"/>
          </p:cNvSpPr>
          <p:nvPr>
            <p:ph type="pic" sz="quarter" idx="15" hasCustomPrompt="1"/>
          </p:nvPr>
        </p:nvSpPr>
        <p:spPr>
          <a:xfrm>
            <a:off x="1053772" y="1242561"/>
            <a:ext cx="1044000" cy="1368000"/>
          </a:xfrm>
          <a:prstGeom prst="rect">
            <a:avLst/>
          </a:prstGeom>
          <a:effectLst/>
        </p:spPr>
        <p:txBody>
          <a:bodyPr/>
          <a:lstStyle>
            <a:lvl1pPr marL="0" indent="0" algn="ctr">
              <a:lnSpc>
                <a:spcPct val="100000"/>
              </a:lnSpc>
              <a:spcBef>
                <a:spcPts val="0"/>
              </a:spcBef>
              <a:buNone/>
              <a:defRPr sz="1050" b="0" i="0">
                <a:latin typeface="Arial" panose="020B0604020202020204" pitchFamily="34" charset="0"/>
              </a:defRPr>
            </a:lvl1pPr>
          </a:lstStyle>
          <a:p>
            <a:r>
              <a:rPr lang="zh-CN" altLang="en-US" dirty="0"/>
              <a:t>点击图标</a:t>
            </a:r>
            <a:endParaRPr lang="en-US" altLang="zh-CN" dirty="0"/>
          </a:p>
          <a:p>
            <a:r>
              <a:rPr lang="zh-CN" altLang="en-US" dirty="0"/>
              <a:t>一键换图</a:t>
            </a:r>
          </a:p>
        </p:txBody>
      </p:sp>
      <p:sp>
        <p:nvSpPr>
          <p:cNvPr id="25" name="图片占位符 4">
            <a:extLst>
              <a:ext uri="{FF2B5EF4-FFF2-40B4-BE49-F238E27FC236}">
                <a16:creationId xmlns:a16="http://schemas.microsoft.com/office/drawing/2014/main" id="{C4A3455C-58E9-4B64-B6A3-8C5AAE57C6CE}"/>
              </a:ext>
            </a:extLst>
          </p:cNvPr>
          <p:cNvSpPr>
            <a:spLocks noGrp="1"/>
          </p:cNvSpPr>
          <p:nvPr>
            <p:ph type="pic" sz="quarter" idx="19" hasCustomPrompt="1"/>
          </p:nvPr>
        </p:nvSpPr>
        <p:spPr>
          <a:xfrm>
            <a:off x="1053772" y="2859835"/>
            <a:ext cx="1044000" cy="1368000"/>
          </a:xfrm>
          <a:prstGeom prst="rect">
            <a:avLst/>
          </a:prstGeom>
          <a:effectLst/>
        </p:spPr>
        <p:txBody>
          <a:bodyPr/>
          <a:lstStyle>
            <a:lvl1pPr marL="0" indent="0" algn="ctr">
              <a:lnSpc>
                <a:spcPct val="100000"/>
              </a:lnSpc>
              <a:spcBef>
                <a:spcPts val="0"/>
              </a:spcBef>
              <a:buNone/>
              <a:defRPr sz="1050" b="0" i="0">
                <a:latin typeface="Arial" panose="020B0604020202020204" pitchFamily="34" charset="0"/>
              </a:defRPr>
            </a:lvl1pPr>
          </a:lstStyle>
          <a:p>
            <a:r>
              <a:rPr lang="zh-CN" altLang="en-US" dirty="0"/>
              <a:t>点击图标</a:t>
            </a:r>
            <a:endParaRPr lang="en-US" altLang="zh-CN" dirty="0"/>
          </a:p>
          <a:p>
            <a:r>
              <a:rPr lang="zh-CN" altLang="en-US" dirty="0"/>
              <a:t>一键换图</a:t>
            </a:r>
          </a:p>
        </p:txBody>
      </p:sp>
      <p:sp>
        <p:nvSpPr>
          <p:cNvPr id="26" name="图片占位符 4">
            <a:extLst>
              <a:ext uri="{FF2B5EF4-FFF2-40B4-BE49-F238E27FC236}">
                <a16:creationId xmlns:a16="http://schemas.microsoft.com/office/drawing/2014/main" id="{87BD8E30-E0C5-4341-B9DC-76CB8BA00A46}"/>
              </a:ext>
            </a:extLst>
          </p:cNvPr>
          <p:cNvSpPr>
            <a:spLocks noGrp="1"/>
          </p:cNvSpPr>
          <p:nvPr>
            <p:ph type="pic" sz="quarter" idx="20" hasCustomPrompt="1"/>
          </p:nvPr>
        </p:nvSpPr>
        <p:spPr>
          <a:xfrm>
            <a:off x="1053772" y="4477109"/>
            <a:ext cx="1044000" cy="1368000"/>
          </a:xfrm>
          <a:prstGeom prst="rect">
            <a:avLst/>
          </a:prstGeom>
          <a:effectLst/>
        </p:spPr>
        <p:txBody>
          <a:bodyPr/>
          <a:lstStyle>
            <a:lvl1pPr marL="0" indent="0" algn="ctr">
              <a:lnSpc>
                <a:spcPct val="100000"/>
              </a:lnSpc>
              <a:spcBef>
                <a:spcPts val="0"/>
              </a:spcBef>
              <a:buNone/>
              <a:defRPr sz="1050" b="0" i="0">
                <a:latin typeface="Arial" panose="020B0604020202020204" pitchFamily="34" charset="0"/>
              </a:defRPr>
            </a:lvl1pPr>
          </a:lstStyle>
          <a:p>
            <a:r>
              <a:rPr lang="zh-CN" altLang="en-US" dirty="0"/>
              <a:t>点击图标</a:t>
            </a:r>
            <a:endParaRPr lang="en-US" altLang="zh-CN" dirty="0"/>
          </a:p>
          <a:p>
            <a:r>
              <a:rPr lang="zh-CN" altLang="en-US" dirty="0"/>
              <a:t>一键换图</a:t>
            </a:r>
          </a:p>
        </p:txBody>
      </p:sp>
      <p:sp>
        <p:nvSpPr>
          <p:cNvPr id="21" name="文本框 20">
            <a:extLst>
              <a:ext uri="{FF2B5EF4-FFF2-40B4-BE49-F238E27FC236}">
                <a16:creationId xmlns:a16="http://schemas.microsoft.com/office/drawing/2014/main" id="{8E5CD20A-9D2A-49A0-A4A5-6AD4878A2E64}"/>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34713EE4-A7CB-48D8-999F-F81D24FA401B}"/>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813435B-D05B-4C5D-97AB-96BCFEF9C7B9}"/>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35931CAD-38E5-4AD5-A750-C6A4D4F30C44}"/>
              </a:ext>
            </a:extLst>
          </p:cNvPr>
          <p:cNvSpPr>
            <a:spLocks noChangeAspect="1"/>
          </p:cNvSpPr>
          <p:nvPr userDrawn="1"/>
        </p:nvSpPr>
        <p:spPr>
          <a:xfrm>
            <a:off x="1156800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4DBB1F45-C953-4EEF-9726-5CAE025A3923}"/>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18C77532-4BF0-4A74-84B9-AB759543CD50}"/>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0" name="椭圆 29">
            <a:extLst>
              <a:ext uri="{FF2B5EF4-FFF2-40B4-BE49-F238E27FC236}">
                <a16:creationId xmlns:a16="http://schemas.microsoft.com/office/drawing/2014/main" id="{3D54BC14-2E62-4F0C-A509-5C45E800C017}"/>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F441F353-30AA-48F5-AE1F-CE090BA6258B}"/>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1811592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E05948DB-AE75-4389-AD80-57DA61CA29E5}"/>
              </a:ext>
            </a:extLst>
          </p:cNvPr>
          <p:cNvSpPr/>
          <p:nvPr userDrawn="1"/>
        </p:nvSpPr>
        <p:spPr>
          <a:xfrm>
            <a:off x="-600" y="0"/>
            <a:ext cx="12193200" cy="6858000"/>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pic>
        <p:nvPicPr>
          <p:cNvPr id="6" name="图片 5">
            <a:extLst>
              <a:ext uri="{FF2B5EF4-FFF2-40B4-BE49-F238E27FC236}">
                <a16:creationId xmlns:a16="http://schemas.microsoft.com/office/drawing/2014/main" id="{214953B8-4677-4B40-938A-E2A5F3010375}"/>
              </a:ext>
            </a:extLst>
          </p:cNvPr>
          <p:cNvPicPr>
            <a:picLocks noChangeAspect="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3000"/>
                    </a14:imgEffect>
                  </a14:imgLayer>
                </a14:imgProps>
              </a:ext>
              <a:ext uri="{28A0092B-C50C-407E-A947-70E740481C1C}">
                <a14:useLocalDpi xmlns:a14="http://schemas.microsoft.com/office/drawing/2010/main" val="0"/>
              </a:ext>
            </a:extLst>
          </a:blip>
          <a:stretch>
            <a:fillRect/>
          </a:stretch>
        </p:blipFill>
        <p:spPr>
          <a:xfrm>
            <a:off x="10695996" y="4762500"/>
            <a:ext cx="1178928" cy="1701800"/>
          </a:xfrm>
          <a:prstGeom prst="rect">
            <a:avLst/>
          </a:prstGeom>
        </p:spPr>
      </p:pic>
      <p:pic>
        <p:nvPicPr>
          <p:cNvPr id="10" name="图片 9">
            <a:extLst>
              <a:ext uri="{FF2B5EF4-FFF2-40B4-BE49-F238E27FC236}">
                <a16:creationId xmlns:a16="http://schemas.microsoft.com/office/drawing/2014/main" id="{0202ECC9-D491-49B0-A4CD-CB0F8AE57278}"/>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82600" y="458400"/>
            <a:ext cx="572835" cy="2662000"/>
          </a:xfrm>
          <a:prstGeom prst="rect">
            <a:avLst/>
          </a:prstGeom>
        </p:spPr>
      </p:pic>
    </p:spTree>
    <p:extLst>
      <p:ext uri="{BB962C8B-B14F-4D97-AF65-F5344CB8AC3E}">
        <p14:creationId xmlns:p14="http://schemas.microsoft.com/office/powerpoint/2010/main" val="11588434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底_全图色块">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020C1BC-9F2B-43C4-ACFA-F5CBED2AD7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6"/>
            <a:ext cx="12192000" cy="6858192"/>
          </a:xfrm>
          <a:prstGeom prst="rect">
            <a:avLst/>
          </a:prstGeom>
        </p:spPr>
      </p:pic>
      <p:grpSp>
        <p:nvGrpSpPr>
          <p:cNvPr id="19" name="组合 18">
            <a:extLst>
              <a:ext uri="{FF2B5EF4-FFF2-40B4-BE49-F238E27FC236}">
                <a16:creationId xmlns:a16="http://schemas.microsoft.com/office/drawing/2014/main" id="{44F71D6D-99AF-4C14-8698-DB5872D53998}"/>
              </a:ext>
            </a:extLst>
          </p:cNvPr>
          <p:cNvGrpSpPr/>
          <p:nvPr userDrawn="1"/>
        </p:nvGrpSpPr>
        <p:grpSpPr>
          <a:xfrm>
            <a:off x="3141808" y="2175791"/>
            <a:ext cx="5908385" cy="2735018"/>
            <a:chOff x="2632654" y="2212804"/>
            <a:chExt cx="6926692" cy="2735018"/>
          </a:xfrm>
        </p:grpSpPr>
        <p:sp>
          <p:nvSpPr>
            <p:cNvPr id="12" name="六边形 11">
              <a:extLst>
                <a:ext uri="{FF2B5EF4-FFF2-40B4-BE49-F238E27FC236}">
                  <a16:creationId xmlns:a16="http://schemas.microsoft.com/office/drawing/2014/main" id="{CB444EDA-3B3E-4552-A232-89348C02C72E}"/>
                </a:ext>
              </a:extLst>
            </p:cNvPr>
            <p:cNvSpPr/>
            <p:nvPr userDrawn="1"/>
          </p:nvSpPr>
          <p:spPr>
            <a:xfrm>
              <a:off x="2632654" y="2212804"/>
              <a:ext cx="6926692" cy="2735018"/>
            </a:xfrm>
            <a:prstGeom prst="hexagon">
              <a:avLst>
                <a:gd name="adj" fmla="val 32030"/>
                <a:gd name="vf" fmla="val 115470"/>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0" i="0" dirty="0">
                <a:latin typeface="Arial" panose="020B0604020202020204" pitchFamily="34" charset="0"/>
              </a:endParaRPr>
            </a:p>
          </p:txBody>
        </p:sp>
        <p:sp>
          <p:nvSpPr>
            <p:cNvPr id="13" name="六边形 12">
              <a:extLst>
                <a:ext uri="{FF2B5EF4-FFF2-40B4-BE49-F238E27FC236}">
                  <a16:creationId xmlns:a16="http://schemas.microsoft.com/office/drawing/2014/main" id="{A725E487-7532-4496-BA06-E63CD3CA53E7}"/>
                </a:ext>
              </a:extLst>
            </p:cNvPr>
            <p:cNvSpPr>
              <a:spLocks noChangeAspect="1"/>
            </p:cNvSpPr>
            <p:nvPr userDrawn="1"/>
          </p:nvSpPr>
          <p:spPr>
            <a:xfrm>
              <a:off x="2783108" y="2320313"/>
              <a:ext cx="6625785" cy="2520000"/>
            </a:xfrm>
            <a:prstGeom prst="hexagon">
              <a:avLst>
                <a:gd name="adj" fmla="val 32030"/>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0" i="0" dirty="0">
                <a:latin typeface="Arial" panose="020B0604020202020204" pitchFamily="34" charset="0"/>
              </a:endParaRPr>
            </a:p>
          </p:txBody>
        </p:sp>
      </p:grpSp>
    </p:spTree>
    <p:extLst>
      <p:ext uri="{BB962C8B-B14F-4D97-AF65-F5344CB8AC3E}">
        <p14:creationId xmlns:p14="http://schemas.microsoft.com/office/powerpoint/2010/main" val="33733067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6860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7093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34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_四个章节">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3E12B90-DAF9-4A2A-AE32-AFF9CCE7A8A4}"/>
              </a:ext>
            </a:extLst>
          </p:cNvPr>
          <p:cNvSpPr/>
          <p:nvPr userDrawn="1"/>
        </p:nvSpPr>
        <p:spPr>
          <a:xfrm>
            <a:off x="0" y="0"/>
            <a:ext cx="406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grpSp>
        <p:nvGrpSpPr>
          <p:cNvPr id="2" name="组合 1">
            <a:extLst>
              <a:ext uri="{FF2B5EF4-FFF2-40B4-BE49-F238E27FC236}">
                <a16:creationId xmlns:a16="http://schemas.microsoft.com/office/drawing/2014/main" id="{3FDAEF29-8762-469A-A853-A11530543425}"/>
              </a:ext>
            </a:extLst>
          </p:cNvPr>
          <p:cNvGrpSpPr/>
          <p:nvPr userDrawn="1"/>
        </p:nvGrpSpPr>
        <p:grpSpPr>
          <a:xfrm>
            <a:off x="1439251" y="1240216"/>
            <a:ext cx="1418098" cy="3162091"/>
            <a:chOff x="1532731" y="1240216"/>
            <a:chExt cx="1418098" cy="3162091"/>
          </a:xfrm>
        </p:grpSpPr>
        <p:sp>
          <p:nvSpPr>
            <p:cNvPr id="4" name="标题 1">
              <a:extLst>
                <a:ext uri="{FF2B5EF4-FFF2-40B4-BE49-F238E27FC236}">
                  <a16:creationId xmlns:a16="http://schemas.microsoft.com/office/drawing/2014/main" id="{45754897-53FE-4DDC-9DF8-BB3F3EB813F5}"/>
                </a:ext>
              </a:extLst>
            </p:cNvPr>
            <p:cNvSpPr txBox="1">
              <a:spLocks/>
            </p:cNvSpPr>
            <p:nvPr userDrawn="1"/>
          </p:nvSpPr>
          <p:spPr>
            <a:xfrm>
              <a:off x="1758808" y="1460619"/>
              <a:ext cx="854339" cy="241881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pPr>
              <a:r>
                <a:rPr lang="zh-CN" altLang="en-US" sz="5400" b="1" dirty="0">
                  <a:solidFill>
                    <a:schemeClr val="bg1">
                      <a:lumMod val="95000"/>
                    </a:schemeClr>
                  </a:solidFill>
                  <a:latin typeface="+mj-ea"/>
                </a:rPr>
                <a:t>目</a:t>
              </a:r>
              <a:endParaRPr lang="en-US" altLang="zh-CN" sz="5400" b="1" dirty="0">
                <a:solidFill>
                  <a:schemeClr val="bg1">
                    <a:lumMod val="95000"/>
                  </a:schemeClr>
                </a:solidFill>
                <a:latin typeface="+mj-ea"/>
              </a:endParaRPr>
            </a:p>
            <a:p>
              <a:pPr>
                <a:lnSpc>
                  <a:spcPct val="140000"/>
                </a:lnSpc>
              </a:pPr>
              <a:r>
                <a:rPr lang="zh-CN" altLang="en-US" sz="5400" b="1" dirty="0">
                  <a:solidFill>
                    <a:schemeClr val="bg1">
                      <a:lumMod val="95000"/>
                    </a:schemeClr>
                  </a:solidFill>
                  <a:latin typeface="+mj-ea"/>
                </a:rPr>
                <a:t>录</a:t>
              </a:r>
            </a:p>
          </p:txBody>
        </p:sp>
        <p:sp>
          <p:nvSpPr>
            <p:cNvPr id="5" name="矩形 4">
              <a:extLst>
                <a:ext uri="{FF2B5EF4-FFF2-40B4-BE49-F238E27FC236}">
                  <a16:creationId xmlns:a16="http://schemas.microsoft.com/office/drawing/2014/main" id="{E4543220-5AA2-4E8C-BF45-791BB3397989}"/>
                </a:ext>
              </a:extLst>
            </p:cNvPr>
            <p:cNvSpPr/>
            <p:nvPr userDrawn="1"/>
          </p:nvSpPr>
          <p:spPr>
            <a:xfrm>
              <a:off x="1532731" y="1240216"/>
              <a:ext cx="1221528" cy="3162091"/>
            </a:xfrm>
            <a:prstGeom prst="rect">
              <a:avLst/>
            </a:prstGeom>
            <a:noFill/>
            <a:ln w="19050">
              <a:solidFill>
                <a:schemeClr val="bg1">
                  <a:lumMod val="9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bg1">
                    <a:lumMod val="95000"/>
                  </a:schemeClr>
                </a:solidFill>
                <a:latin typeface="Arial" panose="020B0604020202020204" pitchFamily="34" charset="0"/>
              </a:endParaRPr>
            </a:p>
          </p:txBody>
        </p:sp>
        <p:sp>
          <p:nvSpPr>
            <p:cNvPr id="7" name="矩形 6">
              <a:extLst>
                <a:ext uri="{FF2B5EF4-FFF2-40B4-BE49-F238E27FC236}">
                  <a16:creationId xmlns:a16="http://schemas.microsoft.com/office/drawing/2014/main" id="{25189EF8-FF3C-46FB-8093-B75B524FEEFF}"/>
                </a:ext>
              </a:extLst>
            </p:cNvPr>
            <p:cNvSpPr/>
            <p:nvPr userDrawn="1"/>
          </p:nvSpPr>
          <p:spPr>
            <a:xfrm rot="10800000">
              <a:off x="2547553" y="1821521"/>
              <a:ext cx="403276" cy="19613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72000" rIns="108000" bIns="72000" rtlCol="0" anchor="ctr"/>
            <a:lstStyle/>
            <a:p>
              <a:pPr algn="dist">
                <a:lnSpc>
                  <a:spcPct val="80000"/>
                </a:lnSpc>
              </a:pPr>
              <a:r>
                <a:rPr lang="en-US" altLang="zh-CN" sz="1600" b="0" i="0" dirty="0">
                  <a:solidFill>
                    <a:schemeClr val="bg1">
                      <a:lumMod val="95000"/>
                    </a:schemeClr>
                  </a:solidFill>
                  <a:latin typeface="Arial" panose="020B0604020202020204" pitchFamily="34" charset="0"/>
                </a:rPr>
                <a:t>CONTENTS</a:t>
              </a:r>
              <a:endParaRPr lang="zh-CN" altLang="en-US" sz="1600" b="0" i="0" dirty="0">
                <a:solidFill>
                  <a:schemeClr val="bg1">
                    <a:lumMod val="95000"/>
                  </a:schemeClr>
                </a:solidFill>
                <a:latin typeface="Arial" panose="020B0604020202020204" pitchFamily="34" charset="0"/>
              </a:endParaRPr>
            </a:p>
          </p:txBody>
        </p:sp>
      </p:grpSp>
      <p:sp>
        <p:nvSpPr>
          <p:cNvPr id="8" name="任意多边形: 形状 7">
            <a:extLst>
              <a:ext uri="{FF2B5EF4-FFF2-40B4-BE49-F238E27FC236}">
                <a16:creationId xmlns:a16="http://schemas.microsoft.com/office/drawing/2014/main" id="{E25C66F0-8D35-41EA-B794-CCA20342CC66}"/>
              </a:ext>
            </a:extLst>
          </p:cNvPr>
          <p:cNvSpPr>
            <a:spLocks noChangeAspect="1"/>
          </p:cNvSpPr>
          <p:nvPr userDrawn="1"/>
        </p:nvSpPr>
        <p:spPr>
          <a:xfrm>
            <a:off x="1584000" y="5250957"/>
            <a:ext cx="900000" cy="90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62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9" name="任意多边形: 形状 8">
            <a:extLst>
              <a:ext uri="{FF2B5EF4-FFF2-40B4-BE49-F238E27FC236}">
                <a16:creationId xmlns:a16="http://schemas.microsoft.com/office/drawing/2014/main" id="{EC7F2937-C09D-4B45-A8B8-D8F354593852}"/>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tx2">
              <a:alpha val="3000"/>
            </a:schemeClr>
          </a:solidFill>
          <a:ln>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Tree>
    <p:extLst>
      <p:ext uri="{BB962C8B-B14F-4D97-AF65-F5344CB8AC3E}">
        <p14:creationId xmlns:p14="http://schemas.microsoft.com/office/powerpoint/2010/main" val="1439385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_五个章节">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3E12B90-DAF9-4A2A-AE32-AFF9CCE7A8A4}"/>
              </a:ext>
            </a:extLst>
          </p:cNvPr>
          <p:cNvSpPr/>
          <p:nvPr userDrawn="1"/>
        </p:nvSpPr>
        <p:spPr>
          <a:xfrm flipH="1">
            <a:off x="4068000" y="0"/>
            <a:ext cx="812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标题 1">
            <a:extLst>
              <a:ext uri="{FF2B5EF4-FFF2-40B4-BE49-F238E27FC236}">
                <a16:creationId xmlns:a16="http://schemas.microsoft.com/office/drawing/2014/main" id="{45754897-53FE-4DDC-9DF8-BB3F3EB813F5}"/>
              </a:ext>
            </a:extLst>
          </p:cNvPr>
          <p:cNvSpPr txBox="1">
            <a:spLocks/>
          </p:cNvSpPr>
          <p:nvPr userDrawn="1"/>
        </p:nvSpPr>
        <p:spPr>
          <a:xfrm>
            <a:off x="1665328" y="1460619"/>
            <a:ext cx="854339" cy="2418817"/>
          </a:xfrm>
          <a:prstGeom prst="rect">
            <a:avLst/>
          </a:prstGeom>
          <a:ln>
            <a:no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pPr>
            <a:r>
              <a:rPr lang="zh-CN" altLang="en-US" sz="5400" b="1" dirty="0">
                <a:solidFill>
                  <a:schemeClr val="tx2"/>
                </a:solidFill>
                <a:latin typeface="+mj-ea"/>
              </a:rPr>
              <a:t>目</a:t>
            </a:r>
            <a:endParaRPr lang="en-US" altLang="zh-CN" sz="5400" b="1" dirty="0">
              <a:solidFill>
                <a:schemeClr val="tx2"/>
              </a:solidFill>
              <a:latin typeface="+mj-ea"/>
            </a:endParaRPr>
          </a:p>
          <a:p>
            <a:pPr>
              <a:lnSpc>
                <a:spcPct val="140000"/>
              </a:lnSpc>
            </a:pPr>
            <a:r>
              <a:rPr lang="zh-CN" altLang="en-US" sz="5400" b="1" dirty="0">
                <a:solidFill>
                  <a:schemeClr val="tx2"/>
                </a:solidFill>
                <a:latin typeface="+mj-ea"/>
              </a:rPr>
              <a:t>录</a:t>
            </a:r>
          </a:p>
        </p:txBody>
      </p:sp>
      <p:sp>
        <p:nvSpPr>
          <p:cNvPr id="5" name="矩形 4">
            <a:extLst>
              <a:ext uri="{FF2B5EF4-FFF2-40B4-BE49-F238E27FC236}">
                <a16:creationId xmlns:a16="http://schemas.microsoft.com/office/drawing/2014/main" id="{E4543220-5AA2-4E8C-BF45-791BB3397989}"/>
              </a:ext>
            </a:extLst>
          </p:cNvPr>
          <p:cNvSpPr/>
          <p:nvPr userDrawn="1"/>
        </p:nvSpPr>
        <p:spPr>
          <a:xfrm>
            <a:off x="1439251" y="1240216"/>
            <a:ext cx="1221528" cy="3162091"/>
          </a:xfrm>
          <a:prstGeom prst="rect">
            <a:avLst/>
          </a:prstGeom>
          <a:noFill/>
          <a:ln w="19050">
            <a:solidFill>
              <a:schemeClr val="tx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tx2"/>
              </a:solidFill>
              <a:latin typeface="Arial" panose="020B0604020202020204" pitchFamily="34" charset="0"/>
            </a:endParaRPr>
          </a:p>
        </p:txBody>
      </p:sp>
      <p:sp useBgFill="1">
        <p:nvSpPr>
          <p:cNvPr id="7" name="矩形 6">
            <a:extLst>
              <a:ext uri="{FF2B5EF4-FFF2-40B4-BE49-F238E27FC236}">
                <a16:creationId xmlns:a16="http://schemas.microsoft.com/office/drawing/2014/main" id="{25189EF8-FF3C-46FB-8093-B75B524FEEFF}"/>
              </a:ext>
            </a:extLst>
          </p:cNvPr>
          <p:cNvSpPr/>
          <p:nvPr userDrawn="1"/>
        </p:nvSpPr>
        <p:spPr>
          <a:xfrm rot="10800000">
            <a:off x="2454073" y="1821521"/>
            <a:ext cx="403276" cy="19613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72000" rIns="108000" bIns="72000" rtlCol="0" anchor="ctr"/>
          <a:lstStyle/>
          <a:p>
            <a:pPr algn="dist">
              <a:lnSpc>
                <a:spcPct val="80000"/>
              </a:lnSpc>
            </a:pPr>
            <a:r>
              <a:rPr lang="en-US" altLang="zh-CN" sz="1600" b="0" i="0" dirty="0">
                <a:solidFill>
                  <a:schemeClr val="tx2"/>
                </a:solidFill>
                <a:latin typeface="Arial" panose="020B0604020202020204" pitchFamily="34" charset="0"/>
              </a:rPr>
              <a:t>CONTENTS</a:t>
            </a:r>
            <a:endParaRPr lang="zh-CN" altLang="en-US" sz="1600" b="0" i="0" dirty="0">
              <a:solidFill>
                <a:schemeClr val="tx2"/>
              </a:solidFill>
              <a:latin typeface="Arial" panose="020B0604020202020204" pitchFamily="34" charset="0"/>
            </a:endParaRPr>
          </a:p>
        </p:txBody>
      </p:sp>
      <p:sp>
        <p:nvSpPr>
          <p:cNvPr id="8" name="任意多边形: 形状 7">
            <a:extLst>
              <a:ext uri="{FF2B5EF4-FFF2-40B4-BE49-F238E27FC236}">
                <a16:creationId xmlns:a16="http://schemas.microsoft.com/office/drawing/2014/main" id="{E25C66F0-8D35-41EA-B794-CCA20342CC66}"/>
              </a:ext>
            </a:extLst>
          </p:cNvPr>
          <p:cNvSpPr>
            <a:spLocks noChangeAspect="1"/>
          </p:cNvSpPr>
          <p:nvPr userDrawn="1"/>
        </p:nvSpPr>
        <p:spPr>
          <a:xfrm>
            <a:off x="1584000" y="5250957"/>
            <a:ext cx="900000" cy="90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9" name="任意多边形: 形状 8">
            <a:extLst>
              <a:ext uri="{FF2B5EF4-FFF2-40B4-BE49-F238E27FC236}">
                <a16:creationId xmlns:a16="http://schemas.microsoft.com/office/drawing/2014/main" id="{EC7F2937-C09D-4B45-A8B8-D8F354593852}"/>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Tree>
    <p:extLst>
      <p:ext uri="{BB962C8B-B14F-4D97-AF65-F5344CB8AC3E}">
        <p14:creationId xmlns:p14="http://schemas.microsoft.com/office/powerpoint/2010/main" val="226620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3_六个章节">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EC7F2937-C09D-4B45-A8B8-D8F354593852}"/>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29" name="任意多边形: 形状 28">
            <a:extLst>
              <a:ext uri="{FF2B5EF4-FFF2-40B4-BE49-F238E27FC236}">
                <a16:creationId xmlns:a16="http://schemas.microsoft.com/office/drawing/2014/main" id="{E1D178A6-B3C4-4817-91FD-19F737F45F99}"/>
              </a:ext>
            </a:extLst>
          </p:cNvPr>
          <p:cNvSpPr/>
          <p:nvPr userDrawn="1"/>
        </p:nvSpPr>
        <p:spPr>
          <a:xfrm>
            <a:off x="-12700" y="3394529"/>
            <a:ext cx="1274928" cy="899886"/>
          </a:xfrm>
          <a:custGeom>
            <a:avLst/>
            <a:gdLst>
              <a:gd name="connsiteX0" fmla="*/ 862051 w 1274928"/>
              <a:gd name="connsiteY0" fmla="*/ 292529 h 899886"/>
              <a:gd name="connsiteX1" fmla="*/ 716085 w 1274928"/>
              <a:gd name="connsiteY1" fmla="*/ 394735 h 899886"/>
              <a:gd name="connsiteX2" fmla="*/ 818292 w 1274928"/>
              <a:gd name="connsiteY2" fmla="*/ 540700 h 899886"/>
              <a:gd name="connsiteX3" fmla="*/ 964257 w 1274928"/>
              <a:gd name="connsiteY3" fmla="*/ 438494 h 899886"/>
              <a:gd name="connsiteX4" fmla="*/ 862051 w 1274928"/>
              <a:gd name="connsiteY4" fmla="*/ 292529 h 899886"/>
              <a:gd name="connsiteX5" fmla="*/ 0 w 1274928"/>
              <a:gd name="connsiteY5" fmla="*/ 0 h 899886"/>
              <a:gd name="connsiteX6" fmla="*/ 861268 w 1274928"/>
              <a:gd name="connsiteY6" fmla="*/ 0 h 899886"/>
              <a:gd name="connsiteX7" fmla="*/ 1274928 w 1274928"/>
              <a:gd name="connsiteY7" fmla="*/ 449943 h 899886"/>
              <a:gd name="connsiteX8" fmla="*/ 861268 w 1274928"/>
              <a:gd name="connsiteY8" fmla="*/ 899886 h 899886"/>
              <a:gd name="connsiteX9" fmla="*/ 0 w 1274928"/>
              <a:gd name="connsiteY9" fmla="*/ 899886 h 8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928" h="899886">
                <a:moveTo>
                  <a:pt x="862051" y="292529"/>
                </a:moveTo>
                <a:cubicBezTo>
                  <a:pt x="793520" y="280445"/>
                  <a:pt x="728169" y="326204"/>
                  <a:pt x="716085" y="394735"/>
                </a:cubicBezTo>
                <a:cubicBezTo>
                  <a:pt x="704002" y="463265"/>
                  <a:pt x="749761" y="528616"/>
                  <a:pt x="818292" y="540700"/>
                </a:cubicBezTo>
                <a:cubicBezTo>
                  <a:pt x="886822" y="552784"/>
                  <a:pt x="952173" y="507025"/>
                  <a:pt x="964257" y="438494"/>
                </a:cubicBezTo>
                <a:cubicBezTo>
                  <a:pt x="976341" y="369963"/>
                  <a:pt x="930582" y="304612"/>
                  <a:pt x="862051" y="292529"/>
                </a:cubicBezTo>
                <a:close/>
                <a:moveTo>
                  <a:pt x="0" y="0"/>
                </a:moveTo>
                <a:lnTo>
                  <a:pt x="861268" y="0"/>
                </a:lnTo>
                <a:lnTo>
                  <a:pt x="1274928" y="449943"/>
                </a:lnTo>
                <a:lnTo>
                  <a:pt x="861268" y="899886"/>
                </a:lnTo>
                <a:lnTo>
                  <a:pt x="0" y="899886"/>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24" name="任意多边形: 形状 23">
            <a:extLst>
              <a:ext uri="{FF2B5EF4-FFF2-40B4-BE49-F238E27FC236}">
                <a16:creationId xmlns:a16="http://schemas.microsoft.com/office/drawing/2014/main" id="{2289769D-05E2-4287-BC37-84CC635EDABC}"/>
              </a:ext>
            </a:extLst>
          </p:cNvPr>
          <p:cNvSpPr/>
          <p:nvPr userDrawn="1"/>
        </p:nvSpPr>
        <p:spPr>
          <a:xfrm>
            <a:off x="10928884" y="3394530"/>
            <a:ext cx="1275817" cy="899887"/>
          </a:xfrm>
          <a:custGeom>
            <a:avLst/>
            <a:gdLst>
              <a:gd name="connsiteX0" fmla="*/ 440996 w 1275817"/>
              <a:gd name="connsiteY0" fmla="*/ 353216 h 899887"/>
              <a:gd name="connsiteX1" fmla="*/ 295030 w 1275817"/>
              <a:gd name="connsiteY1" fmla="*/ 455422 h 899887"/>
              <a:gd name="connsiteX2" fmla="*/ 397236 w 1275817"/>
              <a:gd name="connsiteY2" fmla="*/ 601388 h 899887"/>
              <a:gd name="connsiteX3" fmla="*/ 543202 w 1275817"/>
              <a:gd name="connsiteY3" fmla="*/ 499182 h 899887"/>
              <a:gd name="connsiteX4" fmla="*/ 440996 w 1275817"/>
              <a:gd name="connsiteY4" fmla="*/ 353216 h 899887"/>
              <a:gd name="connsiteX5" fmla="*/ 413660 w 1275817"/>
              <a:gd name="connsiteY5" fmla="*/ 0 h 899887"/>
              <a:gd name="connsiteX6" fmla="*/ 1275817 w 1275817"/>
              <a:gd name="connsiteY6" fmla="*/ 0 h 899887"/>
              <a:gd name="connsiteX7" fmla="*/ 1275817 w 1275817"/>
              <a:gd name="connsiteY7" fmla="*/ 899887 h 899887"/>
              <a:gd name="connsiteX8" fmla="*/ 413660 w 1275817"/>
              <a:gd name="connsiteY8" fmla="*/ 899887 h 899887"/>
              <a:gd name="connsiteX9" fmla="*/ 0 w 1275817"/>
              <a:gd name="connsiteY9" fmla="*/ 449944 h 89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5817" h="899887">
                <a:moveTo>
                  <a:pt x="440996" y="353216"/>
                </a:moveTo>
                <a:cubicBezTo>
                  <a:pt x="372465" y="341132"/>
                  <a:pt x="307114" y="386892"/>
                  <a:pt x="295030" y="455422"/>
                </a:cubicBezTo>
                <a:cubicBezTo>
                  <a:pt x="282946" y="523953"/>
                  <a:pt x="328706" y="589304"/>
                  <a:pt x="397236" y="601388"/>
                </a:cubicBezTo>
                <a:cubicBezTo>
                  <a:pt x="465767" y="613472"/>
                  <a:pt x="531118" y="567712"/>
                  <a:pt x="543202" y="499182"/>
                </a:cubicBezTo>
                <a:cubicBezTo>
                  <a:pt x="555286" y="430651"/>
                  <a:pt x="509526" y="365300"/>
                  <a:pt x="440996" y="353216"/>
                </a:cubicBezTo>
                <a:close/>
                <a:moveTo>
                  <a:pt x="413660" y="0"/>
                </a:moveTo>
                <a:lnTo>
                  <a:pt x="1275817" y="0"/>
                </a:lnTo>
                <a:lnTo>
                  <a:pt x="1275817" y="899887"/>
                </a:lnTo>
                <a:lnTo>
                  <a:pt x="413660" y="899887"/>
                </a:lnTo>
                <a:lnTo>
                  <a:pt x="0" y="449944"/>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28" name="任意多边形: 形状 27">
            <a:extLst>
              <a:ext uri="{FF2B5EF4-FFF2-40B4-BE49-F238E27FC236}">
                <a16:creationId xmlns:a16="http://schemas.microsoft.com/office/drawing/2014/main" id="{D8D1627B-8827-4CF7-837E-AAB0DFDDC32D}"/>
              </a:ext>
            </a:extLst>
          </p:cNvPr>
          <p:cNvSpPr/>
          <p:nvPr userDrawn="1"/>
        </p:nvSpPr>
        <p:spPr>
          <a:xfrm>
            <a:off x="-12700" y="1823276"/>
            <a:ext cx="1274928" cy="899886"/>
          </a:xfrm>
          <a:custGeom>
            <a:avLst/>
            <a:gdLst>
              <a:gd name="connsiteX0" fmla="*/ 836772 w 1274928"/>
              <a:gd name="connsiteY0" fmla="*/ 313300 h 899886"/>
              <a:gd name="connsiteX1" fmla="*/ 751231 w 1274928"/>
              <a:gd name="connsiteY1" fmla="*/ 357829 h 899886"/>
              <a:gd name="connsiteX2" fmla="*/ 766762 w 1274928"/>
              <a:gd name="connsiteY2" fmla="*/ 535342 h 899886"/>
              <a:gd name="connsiteX3" fmla="*/ 944275 w 1274928"/>
              <a:gd name="connsiteY3" fmla="*/ 519812 h 899886"/>
              <a:gd name="connsiteX4" fmla="*/ 928744 w 1274928"/>
              <a:gd name="connsiteY4" fmla="*/ 342299 h 899886"/>
              <a:gd name="connsiteX5" fmla="*/ 836772 w 1274928"/>
              <a:gd name="connsiteY5" fmla="*/ 313300 h 899886"/>
              <a:gd name="connsiteX6" fmla="*/ 0 w 1274928"/>
              <a:gd name="connsiteY6" fmla="*/ 0 h 899886"/>
              <a:gd name="connsiteX7" fmla="*/ 861268 w 1274928"/>
              <a:gd name="connsiteY7" fmla="*/ 0 h 899886"/>
              <a:gd name="connsiteX8" fmla="*/ 1274928 w 1274928"/>
              <a:gd name="connsiteY8" fmla="*/ 449943 h 899886"/>
              <a:gd name="connsiteX9" fmla="*/ 861268 w 1274928"/>
              <a:gd name="connsiteY9" fmla="*/ 899886 h 899886"/>
              <a:gd name="connsiteX10" fmla="*/ 0 w 1274928"/>
              <a:gd name="connsiteY10" fmla="*/ 899886 h 8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928" h="899886">
                <a:moveTo>
                  <a:pt x="836772" y="313300"/>
                </a:moveTo>
                <a:cubicBezTo>
                  <a:pt x="804648" y="316110"/>
                  <a:pt x="773597" y="331176"/>
                  <a:pt x="751231" y="357829"/>
                </a:cubicBezTo>
                <a:cubicBezTo>
                  <a:pt x="706501" y="411137"/>
                  <a:pt x="713454" y="490612"/>
                  <a:pt x="766762" y="535342"/>
                </a:cubicBezTo>
                <a:cubicBezTo>
                  <a:pt x="820069" y="580072"/>
                  <a:pt x="899544" y="573119"/>
                  <a:pt x="944275" y="519812"/>
                </a:cubicBezTo>
                <a:cubicBezTo>
                  <a:pt x="989005" y="466504"/>
                  <a:pt x="982052" y="387029"/>
                  <a:pt x="928744" y="342299"/>
                </a:cubicBezTo>
                <a:cubicBezTo>
                  <a:pt x="902091" y="319934"/>
                  <a:pt x="868895" y="310489"/>
                  <a:pt x="836772" y="313300"/>
                </a:cubicBezTo>
                <a:close/>
                <a:moveTo>
                  <a:pt x="0" y="0"/>
                </a:moveTo>
                <a:lnTo>
                  <a:pt x="861268" y="0"/>
                </a:lnTo>
                <a:lnTo>
                  <a:pt x="1274928" y="449943"/>
                </a:lnTo>
                <a:lnTo>
                  <a:pt x="861268" y="899886"/>
                </a:lnTo>
                <a:lnTo>
                  <a:pt x="0" y="899886"/>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23" name="任意多边形: 形状 22">
            <a:extLst>
              <a:ext uri="{FF2B5EF4-FFF2-40B4-BE49-F238E27FC236}">
                <a16:creationId xmlns:a16="http://schemas.microsoft.com/office/drawing/2014/main" id="{29BF038A-1F90-4471-8404-8F934493AB75}"/>
              </a:ext>
            </a:extLst>
          </p:cNvPr>
          <p:cNvSpPr/>
          <p:nvPr userDrawn="1"/>
        </p:nvSpPr>
        <p:spPr>
          <a:xfrm>
            <a:off x="10893106" y="4965782"/>
            <a:ext cx="1311595" cy="899887"/>
          </a:xfrm>
          <a:custGeom>
            <a:avLst/>
            <a:gdLst>
              <a:gd name="connsiteX0" fmla="*/ 422254 w 1311595"/>
              <a:gd name="connsiteY0" fmla="*/ 349150 h 899887"/>
              <a:gd name="connsiteX1" fmla="*/ 336714 w 1311595"/>
              <a:gd name="connsiteY1" fmla="*/ 393680 h 899887"/>
              <a:gd name="connsiteX2" fmla="*/ 352244 w 1311595"/>
              <a:gd name="connsiteY2" fmla="*/ 571193 h 899887"/>
              <a:gd name="connsiteX3" fmla="*/ 529757 w 1311595"/>
              <a:gd name="connsiteY3" fmla="*/ 555662 h 899887"/>
              <a:gd name="connsiteX4" fmla="*/ 514226 w 1311595"/>
              <a:gd name="connsiteY4" fmla="*/ 378149 h 899887"/>
              <a:gd name="connsiteX5" fmla="*/ 422254 w 1311595"/>
              <a:gd name="connsiteY5" fmla="*/ 349150 h 899887"/>
              <a:gd name="connsiteX6" fmla="*/ 413660 w 1311595"/>
              <a:gd name="connsiteY6" fmla="*/ 0 h 899887"/>
              <a:gd name="connsiteX7" fmla="*/ 1278340 w 1311595"/>
              <a:gd name="connsiteY7" fmla="*/ 0 h 899887"/>
              <a:gd name="connsiteX8" fmla="*/ 1311595 w 1311595"/>
              <a:gd name="connsiteY8" fmla="*/ 36172 h 899887"/>
              <a:gd name="connsiteX9" fmla="*/ 1311595 w 1311595"/>
              <a:gd name="connsiteY9" fmla="*/ 863715 h 899887"/>
              <a:gd name="connsiteX10" fmla="*/ 1278340 w 1311595"/>
              <a:gd name="connsiteY10" fmla="*/ 899887 h 899887"/>
              <a:gd name="connsiteX11" fmla="*/ 413660 w 1311595"/>
              <a:gd name="connsiteY11" fmla="*/ 899887 h 899887"/>
              <a:gd name="connsiteX12" fmla="*/ 0 w 1311595"/>
              <a:gd name="connsiteY12" fmla="*/ 449944 h 89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595" h="899887">
                <a:moveTo>
                  <a:pt x="422254" y="349150"/>
                </a:moveTo>
                <a:cubicBezTo>
                  <a:pt x="390130" y="351961"/>
                  <a:pt x="359079" y="367026"/>
                  <a:pt x="336714" y="393680"/>
                </a:cubicBezTo>
                <a:cubicBezTo>
                  <a:pt x="291983" y="446987"/>
                  <a:pt x="298936" y="526462"/>
                  <a:pt x="352244" y="571193"/>
                </a:cubicBezTo>
                <a:cubicBezTo>
                  <a:pt x="405551" y="615923"/>
                  <a:pt x="485027" y="608970"/>
                  <a:pt x="529757" y="555662"/>
                </a:cubicBezTo>
                <a:cubicBezTo>
                  <a:pt x="574487" y="502355"/>
                  <a:pt x="567534" y="422880"/>
                  <a:pt x="514226" y="378149"/>
                </a:cubicBezTo>
                <a:cubicBezTo>
                  <a:pt x="487573" y="355784"/>
                  <a:pt x="454377" y="346340"/>
                  <a:pt x="422254" y="349150"/>
                </a:cubicBezTo>
                <a:close/>
                <a:moveTo>
                  <a:pt x="413660" y="0"/>
                </a:moveTo>
                <a:lnTo>
                  <a:pt x="1278340" y="0"/>
                </a:lnTo>
                <a:lnTo>
                  <a:pt x="1311595" y="36172"/>
                </a:lnTo>
                <a:lnTo>
                  <a:pt x="1311595" y="863715"/>
                </a:lnTo>
                <a:lnTo>
                  <a:pt x="1278340" y="899887"/>
                </a:lnTo>
                <a:lnTo>
                  <a:pt x="413660" y="899887"/>
                </a:lnTo>
                <a:lnTo>
                  <a:pt x="0" y="449944"/>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30" name="任意多边形: 形状 29">
            <a:extLst>
              <a:ext uri="{FF2B5EF4-FFF2-40B4-BE49-F238E27FC236}">
                <a16:creationId xmlns:a16="http://schemas.microsoft.com/office/drawing/2014/main" id="{02A6F0AA-A4BC-41CF-826A-186E578FA07C}"/>
              </a:ext>
            </a:extLst>
          </p:cNvPr>
          <p:cNvSpPr/>
          <p:nvPr userDrawn="1"/>
        </p:nvSpPr>
        <p:spPr>
          <a:xfrm rot="10800000">
            <a:off x="-12700" y="4965781"/>
            <a:ext cx="1271850" cy="899886"/>
          </a:xfrm>
          <a:custGeom>
            <a:avLst/>
            <a:gdLst>
              <a:gd name="connsiteX0" fmla="*/ 446162 w 1271850"/>
              <a:gd name="connsiteY0" fmla="*/ 602462 h 899886"/>
              <a:gd name="connsiteX1" fmla="*/ 495636 w 1271850"/>
              <a:gd name="connsiteY1" fmla="*/ 594992 h 899886"/>
              <a:gd name="connsiteX2" fmla="*/ 570943 w 1271850"/>
              <a:gd name="connsiteY2" fmla="*/ 433496 h 899886"/>
              <a:gd name="connsiteX3" fmla="*/ 409447 w 1271850"/>
              <a:gd name="connsiteY3" fmla="*/ 358189 h 899886"/>
              <a:gd name="connsiteX4" fmla="*/ 334140 w 1271850"/>
              <a:gd name="connsiteY4" fmla="*/ 519685 h 899886"/>
              <a:gd name="connsiteX5" fmla="*/ 446162 w 1271850"/>
              <a:gd name="connsiteY5" fmla="*/ 602462 h 899886"/>
              <a:gd name="connsiteX6" fmla="*/ 1271850 w 1271850"/>
              <a:gd name="connsiteY6" fmla="*/ 899886 h 899886"/>
              <a:gd name="connsiteX7" fmla="*/ 413660 w 1271850"/>
              <a:gd name="connsiteY7" fmla="*/ 899886 h 899886"/>
              <a:gd name="connsiteX8" fmla="*/ 0 w 1271850"/>
              <a:gd name="connsiteY8" fmla="*/ 449943 h 899886"/>
              <a:gd name="connsiteX9" fmla="*/ 413660 w 1271850"/>
              <a:gd name="connsiteY9" fmla="*/ 0 h 899886"/>
              <a:gd name="connsiteX10" fmla="*/ 1271850 w 1271850"/>
              <a:gd name="connsiteY10" fmla="*/ 0 h 8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1850" h="899886">
                <a:moveTo>
                  <a:pt x="446162" y="602462"/>
                </a:moveTo>
                <a:cubicBezTo>
                  <a:pt x="462508" y="603298"/>
                  <a:pt x="479288" y="600942"/>
                  <a:pt x="495636" y="594992"/>
                </a:cubicBezTo>
                <a:cubicBezTo>
                  <a:pt x="561027" y="571192"/>
                  <a:pt x="594743" y="498888"/>
                  <a:pt x="570943" y="433496"/>
                </a:cubicBezTo>
                <a:cubicBezTo>
                  <a:pt x="547142" y="368105"/>
                  <a:pt x="474838" y="334389"/>
                  <a:pt x="409447" y="358189"/>
                </a:cubicBezTo>
                <a:cubicBezTo>
                  <a:pt x="344056" y="381990"/>
                  <a:pt x="310340" y="454294"/>
                  <a:pt x="334140" y="519685"/>
                </a:cubicBezTo>
                <a:cubicBezTo>
                  <a:pt x="351991" y="568729"/>
                  <a:pt x="397124" y="599955"/>
                  <a:pt x="446162" y="602462"/>
                </a:cubicBezTo>
                <a:close/>
                <a:moveTo>
                  <a:pt x="1271850" y="899886"/>
                </a:moveTo>
                <a:lnTo>
                  <a:pt x="413660" y="899886"/>
                </a:lnTo>
                <a:lnTo>
                  <a:pt x="0" y="449943"/>
                </a:lnTo>
                <a:lnTo>
                  <a:pt x="413660" y="0"/>
                </a:lnTo>
                <a:lnTo>
                  <a:pt x="1271850" y="0"/>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vert="wordArtVertRtl" wrap="square" rtlCol="0" anchor="ctr">
            <a:noAutofit/>
          </a:bodyPr>
          <a:lstStyle/>
          <a:p>
            <a:pPr algn="ctr"/>
            <a:endParaRPr lang="zh-CN" altLang="en-US" sz="3600" b="0" i="0" dirty="0">
              <a:latin typeface="Arial" panose="020B0604020202020204" pitchFamily="34" charset="0"/>
            </a:endParaRPr>
          </a:p>
        </p:txBody>
      </p:sp>
      <p:sp>
        <p:nvSpPr>
          <p:cNvPr id="25" name="任意多边形: 形状 24">
            <a:extLst>
              <a:ext uri="{FF2B5EF4-FFF2-40B4-BE49-F238E27FC236}">
                <a16:creationId xmlns:a16="http://schemas.microsoft.com/office/drawing/2014/main" id="{EF76D30E-9A65-4C09-9D01-173D8ADC1728}"/>
              </a:ext>
            </a:extLst>
          </p:cNvPr>
          <p:cNvSpPr/>
          <p:nvPr userDrawn="1"/>
        </p:nvSpPr>
        <p:spPr>
          <a:xfrm rot="10800000">
            <a:off x="10928883" y="1823277"/>
            <a:ext cx="1275817" cy="899887"/>
          </a:xfrm>
          <a:custGeom>
            <a:avLst/>
            <a:gdLst>
              <a:gd name="connsiteX0" fmla="*/ 844276 w 1275817"/>
              <a:gd name="connsiteY0" fmla="*/ 559760 h 899887"/>
              <a:gd name="connsiteX1" fmla="*/ 893750 w 1275817"/>
              <a:gd name="connsiteY1" fmla="*/ 552291 h 899887"/>
              <a:gd name="connsiteX2" fmla="*/ 969057 w 1275817"/>
              <a:gd name="connsiteY2" fmla="*/ 390795 h 899887"/>
              <a:gd name="connsiteX3" fmla="*/ 807561 w 1275817"/>
              <a:gd name="connsiteY3" fmla="*/ 315487 h 899887"/>
              <a:gd name="connsiteX4" fmla="*/ 732254 w 1275817"/>
              <a:gd name="connsiteY4" fmla="*/ 476984 h 899887"/>
              <a:gd name="connsiteX5" fmla="*/ 844276 w 1275817"/>
              <a:gd name="connsiteY5" fmla="*/ 559760 h 899887"/>
              <a:gd name="connsiteX6" fmla="*/ 862157 w 1275817"/>
              <a:gd name="connsiteY6" fmla="*/ 899887 h 899887"/>
              <a:gd name="connsiteX7" fmla="*/ 0 w 1275817"/>
              <a:gd name="connsiteY7" fmla="*/ 899887 h 899887"/>
              <a:gd name="connsiteX8" fmla="*/ 0 w 1275817"/>
              <a:gd name="connsiteY8" fmla="*/ 0 h 899887"/>
              <a:gd name="connsiteX9" fmla="*/ 862157 w 1275817"/>
              <a:gd name="connsiteY9" fmla="*/ 0 h 899887"/>
              <a:gd name="connsiteX10" fmla="*/ 1275817 w 1275817"/>
              <a:gd name="connsiteY10" fmla="*/ 449944 h 89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817" h="899887">
                <a:moveTo>
                  <a:pt x="844276" y="559760"/>
                </a:moveTo>
                <a:cubicBezTo>
                  <a:pt x="860622" y="560596"/>
                  <a:pt x="877402" y="558241"/>
                  <a:pt x="893750" y="552291"/>
                </a:cubicBezTo>
                <a:cubicBezTo>
                  <a:pt x="959142" y="528490"/>
                  <a:pt x="992857" y="456186"/>
                  <a:pt x="969057" y="390795"/>
                </a:cubicBezTo>
                <a:cubicBezTo>
                  <a:pt x="945256" y="325404"/>
                  <a:pt x="872953" y="291687"/>
                  <a:pt x="807561" y="315487"/>
                </a:cubicBezTo>
                <a:cubicBezTo>
                  <a:pt x="742170" y="339289"/>
                  <a:pt x="708454" y="411593"/>
                  <a:pt x="732254" y="476984"/>
                </a:cubicBezTo>
                <a:cubicBezTo>
                  <a:pt x="750105" y="526027"/>
                  <a:pt x="795238" y="557253"/>
                  <a:pt x="844276" y="559760"/>
                </a:cubicBezTo>
                <a:close/>
                <a:moveTo>
                  <a:pt x="862157" y="899887"/>
                </a:moveTo>
                <a:lnTo>
                  <a:pt x="0" y="899887"/>
                </a:lnTo>
                <a:lnTo>
                  <a:pt x="0" y="0"/>
                </a:lnTo>
                <a:lnTo>
                  <a:pt x="862157" y="0"/>
                </a:lnTo>
                <a:lnTo>
                  <a:pt x="1275817" y="449944"/>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17" name="任意多边形: 形状 16">
            <a:extLst>
              <a:ext uri="{FF2B5EF4-FFF2-40B4-BE49-F238E27FC236}">
                <a16:creationId xmlns:a16="http://schemas.microsoft.com/office/drawing/2014/main" id="{F39B86AB-0A18-46C2-B811-69D5B9197C6C}"/>
              </a:ext>
            </a:extLst>
          </p:cNvPr>
          <p:cNvSpPr/>
          <p:nvPr userDrawn="1"/>
        </p:nvSpPr>
        <p:spPr>
          <a:xfrm>
            <a:off x="3330612" y="1"/>
            <a:ext cx="5530776" cy="1311565"/>
          </a:xfrm>
          <a:custGeom>
            <a:avLst/>
            <a:gdLst>
              <a:gd name="connsiteX0" fmla="*/ 7431 w 5530776"/>
              <a:gd name="connsiteY0" fmla="*/ 0 h 1311565"/>
              <a:gd name="connsiteX1" fmla="*/ 5523345 w 5530776"/>
              <a:gd name="connsiteY1" fmla="*/ 0 h 1311565"/>
              <a:gd name="connsiteX2" fmla="*/ 5530776 w 5530776"/>
              <a:gd name="connsiteY2" fmla="*/ 8083 h 1311565"/>
              <a:gd name="connsiteX3" fmla="*/ 4332406 w 5530776"/>
              <a:gd name="connsiteY3" fmla="*/ 1311565 h 1311565"/>
              <a:gd name="connsiteX4" fmla="*/ 1198370 w 5530776"/>
              <a:gd name="connsiteY4" fmla="*/ 1311565 h 1311565"/>
              <a:gd name="connsiteX5" fmla="*/ 0 w 5530776"/>
              <a:gd name="connsiteY5" fmla="*/ 8083 h 131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0776" h="1311565">
                <a:moveTo>
                  <a:pt x="7431" y="0"/>
                </a:moveTo>
                <a:lnTo>
                  <a:pt x="5523345" y="0"/>
                </a:lnTo>
                <a:lnTo>
                  <a:pt x="5530776" y="8083"/>
                </a:lnTo>
                <a:lnTo>
                  <a:pt x="4332406" y="1311565"/>
                </a:lnTo>
                <a:lnTo>
                  <a:pt x="1198370" y="1311565"/>
                </a:lnTo>
                <a:lnTo>
                  <a:pt x="0" y="808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18" name="矩形 17">
            <a:extLst>
              <a:ext uri="{FF2B5EF4-FFF2-40B4-BE49-F238E27FC236}">
                <a16:creationId xmlns:a16="http://schemas.microsoft.com/office/drawing/2014/main" id="{5402F9A6-1806-4DED-A153-36E9733912BB}"/>
              </a:ext>
            </a:extLst>
          </p:cNvPr>
          <p:cNvSpPr/>
          <p:nvPr userDrawn="1"/>
        </p:nvSpPr>
        <p:spPr>
          <a:xfrm>
            <a:off x="4000500" y="0"/>
            <a:ext cx="4191000" cy="899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4800" b="0" i="0" dirty="0">
                <a:solidFill>
                  <a:schemeClr val="tx2">
                    <a:lumMod val="60000"/>
                    <a:lumOff val="40000"/>
                    <a:alpha val="24000"/>
                  </a:schemeClr>
                </a:solidFill>
                <a:latin typeface="Arial" panose="020B0604020202020204" pitchFamily="34" charset="0"/>
              </a:rPr>
              <a:t>CONTENT</a:t>
            </a:r>
            <a:endParaRPr lang="zh-CN" altLang="en-US" sz="4800" b="0" i="0" dirty="0">
              <a:solidFill>
                <a:schemeClr val="tx2">
                  <a:lumMod val="60000"/>
                  <a:lumOff val="40000"/>
                  <a:alpha val="24000"/>
                </a:schemeClr>
              </a:solidFill>
              <a:latin typeface="Arial" panose="020B0604020202020204" pitchFamily="34" charset="0"/>
            </a:endParaRPr>
          </a:p>
        </p:txBody>
      </p:sp>
      <p:sp>
        <p:nvSpPr>
          <p:cNvPr id="19" name="矩形 18">
            <a:extLst>
              <a:ext uri="{FF2B5EF4-FFF2-40B4-BE49-F238E27FC236}">
                <a16:creationId xmlns:a16="http://schemas.microsoft.com/office/drawing/2014/main" id="{FAA97B94-D7D6-4644-B02A-B5FF57259DD8}"/>
              </a:ext>
            </a:extLst>
          </p:cNvPr>
          <p:cNvSpPr/>
          <p:nvPr userDrawn="1"/>
        </p:nvSpPr>
        <p:spPr>
          <a:xfrm>
            <a:off x="4457700" y="286494"/>
            <a:ext cx="3276600" cy="899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latin typeface="+mj-ea"/>
                <a:ea typeface="+mj-ea"/>
              </a:rPr>
              <a:t>目   录</a:t>
            </a:r>
          </a:p>
        </p:txBody>
      </p:sp>
    </p:spTree>
    <p:extLst>
      <p:ext uri="{BB962C8B-B14F-4D97-AF65-F5344CB8AC3E}">
        <p14:creationId xmlns:p14="http://schemas.microsoft.com/office/powerpoint/2010/main" val="234121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0" i="0" cap="small" dirty="0">
                <a:solidFill>
                  <a:schemeClr val="tx2"/>
                </a:solidFill>
                <a:latin typeface="Arial" panose="020B0604020202020204" pitchFamily="34" charset="0"/>
                <a:ea typeface="+mj-ea"/>
              </a:rPr>
              <a:t>University of Chinese Academy of Sciences</a:t>
            </a:r>
          </a:p>
        </p:txBody>
      </p:sp>
      <p:grpSp>
        <p:nvGrpSpPr>
          <p:cNvPr id="17" name="组合 16">
            <a:extLst>
              <a:ext uri="{FF2B5EF4-FFF2-40B4-BE49-F238E27FC236}">
                <a16:creationId xmlns:a16="http://schemas.microsoft.com/office/drawing/2014/main" id="{7E2C7879-4F3C-4B7A-B937-70C79A7A5DCF}"/>
              </a:ext>
            </a:extLst>
          </p:cNvPr>
          <p:cNvGrpSpPr>
            <a:grpSpLocks noChangeAspect="1"/>
          </p:cNvGrpSpPr>
          <p:nvPr userDrawn="1"/>
        </p:nvGrpSpPr>
        <p:grpSpPr>
          <a:xfrm>
            <a:off x="9067944" y="1809000"/>
            <a:ext cx="1152950" cy="3240000"/>
            <a:chOff x="1754883" y="1405682"/>
            <a:chExt cx="1511147" cy="4246600"/>
          </a:xfrm>
        </p:grpSpPr>
        <p:sp>
          <p:nvSpPr>
            <p:cNvPr id="18" name="文本框 17">
              <a:extLst>
                <a:ext uri="{FF2B5EF4-FFF2-40B4-BE49-F238E27FC236}">
                  <a16:creationId xmlns:a16="http://schemas.microsoft.com/office/drawing/2014/main" id="{DD428AB7-E311-4600-A082-53B441D1CB8B}"/>
                </a:ext>
              </a:extLst>
            </p:cNvPr>
            <p:cNvSpPr txBox="1"/>
            <p:nvPr/>
          </p:nvSpPr>
          <p:spPr>
            <a:xfrm>
              <a:off x="1861659" y="1642714"/>
              <a:ext cx="1297598" cy="3646489"/>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noFill/>
                <a:latin typeface="Arial" panose="020B0604020202020204" pitchFamily="34" charset="0"/>
              </a:endParaRPr>
            </a:p>
          </p:txBody>
        </p:sp>
        <p:sp>
          <p:nvSpPr>
            <p:cNvPr id="19" name="文本框 18">
              <a:extLst>
                <a:ext uri="{FF2B5EF4-FFF2-40B4-BE49-F238E27FC236}">
                  <a16:creationId xmlns:a16="http://schemas.microsoft.com/office/drawing/2014/main" id="{2F452652-BF9B-48C3-A363-9120623476CF}"/>
                </a:ext>
              </a:extLst>
            </p:cNvPr>
            <p:cNvSpPr txBox="1"/>
            <p:nvPr/>
          </p:nvSpPr>
          <p:spPr>
            <a:xfrm rot="42263">
              <a:off x="1858215" y="1635068"/>
              <a:ext cx="1304487" cy="366584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0" name="文本框 19">
              <a:extLst>
                <a:ext uri="{FF2B5EF4-FFF2-40B4-BE49-F238E27FC236}">
                  <a16:creationId xmlns:a16="http://schemas.microsoft.com/office/drawing/2014/main" id="{605660F2-0AF2-45E6-9D7A-F4727B53C759}"/>
                </a:ext>
              </a:extLst>
            </p:cNvPr>
            <p:cNvSpPr txBox="1"/>
            <p:nvPr/>
          </p:nvSpPr>
          <p:spPr>
            <a:xfrm rot="84527">
              <a:off x="1854770" y="1627422"/>
              <a:ext cx="1311375" cy="368520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1" name="文本框 20">
              <a:extLst>
                <a:ext uri="{FF2B5EF4-FFF2-40B4-BE49-F238E27FC236}">
                  <a16:creationId xmlns:a16="http://schemas.microsoft.com/office/drawing/2014/main" id="{173B7282-388F-4210-AE9A-C3C5DB7C9B2D}"/>
                </a:ext>
              </a:extLst>
            </p:cNvPr>
            <p:cNvSpPr txBox="1"/>
            <p:nvPr/>
          </p:nvSpPr>
          <p:spPr>
            <a:xfrm rot="126790">
              <a:off x="1851326" y="1619775"/>
              <a:ext cx="1318264" cy="3704564"/>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2" name="文本框 21">
              <a:extLst>
                <a:ext uri="{FF2B5EF4-FFF2-40B4-BE49-F238E27FC236}">
                  <a16:creationId xmlns:a16="http://schemas.microsoft.com/office/drawing/2014/main" id="{CECBBA12-1A98-4495-856B-53D8BCDA5E89}"/>
                </a:ext>
              </a:extLst>
            </p:cNvPr>
            <p:cNvSpPr txBox="1"/>
            <p:nvPr/>
          </p:nvSpPr>
          <p:spPr>
            <a:xfrm rot="169054">
              <a:off x="1847881" y="1612129"/>
              <a:ext cx="1325153" cy="372392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3" name="文本框 22">
              <a:extLst>
                <a:ext uri="{FF2B5EF4-FFF2-40B4-BE49-F238E27FC236}">
                  <a16:creationId xmlns:a16="http://schemas.microsoft.com/office/drawing/2014/main" id="{3466A953-5053-4684-B475-C369C5EDA1BA}"/>
                </a:ext>
              </a:extLst>
            </p:cNvPr>
            <p:cNvSpPr txBox="1"/>
            <p:nvPr/>
          </p:nvSpPr>
          <p:spPr>
            <a:xfrm rot="211317">
              <a:off x="1844437" y="1604483"/>
              <a:ext cx="1332041" cy="3743281"/>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4" name="文本框 23">
              <a:extLst>
                <a:ext uri="{FF2B5EF4-FFF2-40B4-BE49-F238E27FC236}">
                  <a16:creationId xmlns:a16="http://schemas.microsoft.com/office/drawing/2014/main" id="{AC1688D9-5122-42F4-99B9-3FE6C146B0F4}"/>
                </a:ext>
              </a:extLst>
            </p:cNvPr>
            <p:cNvSpPr txBox="1"/>
            <p:nvPr/>
          </p:nvSpPr>
          <p:spPr>
            <a:xfrm rot="253581">
              <a:off x="1840993" y="1596837"/>
              <a:ext cx="1338930" cy="3762640"/>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5" name="文本框 24">
              <a:extLst>
                <a:ext uri="{FF2B5EF4-FFF2-40B4-BE49-F238E27FC236}">
                  <a16:creationId xmlns:a16="http://schemas.microsoft.com/office/drawing/2014/main" id="{B6C6E0BD-A5E3-449E-A16D-297060EEA322}"/>
                </a:ext>
              </a:extLst>
            </p:cNvPr>
            <p:cNvSpPr txBox="1"/>
            <p:nvPr/>
          </p:nvSpPr>
          <p:spPr>
            <a:xfrm rot="295844">
              <a:off x="1837548" y="1589191"/>
              <a:ext cx="1345819" cy="378199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6" name="文本框 25">
              <a:extLst>
                <a:ext uri="{FF2B5EF4-FFF2-40B4-BE49-F238E27FC236}">
                  <a16:creationId xmlns:a16="http://schemas.microsoft.com/office/drawing/2014/main" id="{CCB2E109-308E-47F5-991B-7274FA690A06}"/>
                </a:ext>
              </a:extLst>
            </p:cNvPr>
            <p:cNvSpPr txBox="1"/>
            <p:nvPr/>
          </p:nvSpPr>
          <p:spPr>
            <a:xfrm rot="338107">
              <a:off x="1834104" y="1581545"/>
              <a:ext cx="1352707" cy="380135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7" name="文本框 26">
              <a:extLst>
                <a:ext uri="{FF2B5EF4-FFF2-40B4-BE49-F238E27FC236}">
                  <a16:creationId xmlns:a16="http://schemas.microsoft.com/office/drawing/2014/main" id="{AA6867CD-C9AD-4DC7-84BA-4EF3A8A2FEDF}"/>
                </a:ext>
              </a:extLst>
            </p:cNvPr>
            <p:cNvSpPr txBox="1"/>
            <p:nvPr/>
          </p:nvSpPr>
          <p:spPr>
            <a:xfrm rot="380371">
              <a:off x="1830660" y="1573898"/>
              <a:ext cx="1359596" cy="3820715"/>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8" name="文本框 27">
              <a:extLst>
                <a:ext uri="{FF2B5EF4-FFF2-40B4-BE49-F238E27FC236}">
                  <a16:creationId xmlns:a16="http://schemas.microsoft.com/office/drawing/2014/main" id="{B43AA292-EFDB-43FA-BAE1-599679625F5C}"/>
                </a:ext>
              </a:extLst>
            </p:cNvPr>
            <p:cNvSpPr txBox="1"/>
            <p:nvPr/>
          </p:nvSpPr>
          <p:spPr>
            <a:xfrm rot="422634">
              <a:off x="1827215" y="1566252"/>
              <a:ext cx="1366485" cy="384007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9" name="文本框 28">
              <a:extLst>
                <a:ext uri="{FF2B5EF4-FFF2-40B4-BE49-F238E27FC236}">
                  <a16:creationId xmlns:a16="http://schemas.microsoft.com/office/drawing/2014/main" id="{6EA9BC21-ABEE-4771-A6B8-B3FD4045EE35}"/>
                </a:ext>
              </a:extLst>
            </p:cNvPr>
            <p:cNvSpPr txBox="1"/>
            <p:nvPr/>
          </p:nvSpPr>
          <p:spPr>
            <a:xfrm rot="464898">
              <a:off x="1823771" y="1558606"/>
              <a:ext cx="1373373" cy="3859432"/>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0" name="文本框 29">
              <a:extLst>
                <a:ext uri="{FF2B5EF4-FFF2-40B4-BE49-F238E27FC236}">
                  <a16:creationId xmlns:a16="http://schemas.microsoft.com/office/drawing/2014/main" id="{3C4A2ADA-F161-4B27-AF42-339C8128DDA9}"/>
                </a:ext>
              </a:extLst>
            </p:cNvPr>
            <p:cNvSpPr txBox="1"/>
            <p:nvPr/>
          </p:nvSpPr>
          <p:spPr>
            <a:xfrm rot="507161">
              <a:off x="1820326" y="1550960"/>
              <a:ext cx="1380262" cy="3878790"/>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1" name="文本框 30">
              <a:extLst>
                <a:ext uri="{FF2B5EF4-FFF2-40B4-BE49-F238E27FC236}">
                  <a16:creationId xmlns:a16="http://schemas.microsoft.com/office/drawing/2014/main" id="{2F48553C-8C58-40B7-9427-56B2FD924F92}"/>
                </a:ext>
              </a:extLst>
            </p:cNvPr>
            <p:cNvSpPr txBox="1"/>
            <p:nvPr/>
          </p:nvSpPr>
          <p:spPr>
            <a:xfrm rot="549424">
              <a:off x="1816882" y="1543314"/>
              <a:ext cx="1387151" cy="389814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2" name="文本框 31">
              <a:extLst>
                <a:ext uri="{FF2B5EF4-FFF2-40B4-BE49-F238E27FC236}">
                  <a16:creationId xmlns:a16="http://schemas.microsoft.com/office/drawing/2014/main" id="{32D00F49-A8D2-453F-9338-76F95DDD173F}"/>
                </a:ext>
              </a:extLst>
            </p:cNvPr>
            <p:cNvSpPr txBox="1"/>
            <p:nvPr/>
          </p:nvSpPr>
          <p:spPr>
            <a:xfrm rot="591688">
              <a:off x="1813438" y="1535667"/>
              <a:ext cx="1394040" cy="3917507"/>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3" name="文本框 32">
              <a:extLst>
                <a:ext uri="{FF2B5EF4-FFF2-40B4-BE49-F238E27FC236}">
                  <a16:creationId xmlns:a16="http://schemas.microsoft.com/office/drawing/2014/main" id="{2AF29FD6-5D9C-4D8F-8220-9D18AC77D8C9}"/>
                </a:ext>
              </a:extLst>
            </p:cNvPr>
            <p:cNvSpPr txBox="1"/>
            <p:nvPr/>
          </p:nvSpPr>
          <p:spPr>
            <a:xfrm rot="633951">
              <a:off x="1809993" y="1528021"/>
              <a:ext cx="1400928" cy="393686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4" name="文本框 33">
              <a:extLst>
                <a:ext uri="{FF2B5EF4-FFF2-40B4-BE49-F238E27FC236}">
                  <a16:creationId xmlns:a16="http://schemas.microsoft.com/office/drawing/2014/main" id="{62C13324-38CC-4D5E-AFB9-3ADEF6CD656E}"/>
                </a:ext>
              </a:extLst>
            </p:cNvPr>
            <p:cNvSpPr txBox="1"/>
            <p:nvPr/>
          </p:nvSpPr>
          <p:spPr>
            <a:xfrm rot="676215">
              <a:off x="1806549" y="1520375"/>
              <a:ext cx="1407817" cy="3956224"/>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5" name="文本框 34">
              <a:extLst>
                <a:ext uri="{FF2B5EF4-FFF2-40B4-BE49-F238E27FC236}">
                  <a16:creationId xmlns:a16="http://schemas.microsoft.com/office/drawing/2014/main" id="{9BAB6F42-8291-4521-99BA-5DF46D9D288E}"/>
                </a:ext>
              </a:extLst>
            </p:cNvPr>
            <p:cNvSpPr txBox="1"/>
            <p:nvPr/>
          </p:nvSpPr>
          <p:spPr>
            <a:xfrm rot="718478">
              <a:off x="1803104" y="1512729"/>
              <a:ext cx="1414706" cy="3975582"/>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6" name="文本框 35">
              <a:extLst>
                <a:ext uri="{FF2B5EF4-FFF2-40B4-BE49-F238E27FC236}">
                  <a16:creationId xmlns:a16="http://schemas.microsoft.com/office/drawing/2014/main" id="{5E2190AC-5FD5-4EE7-9CDA-6A625DE44C11}"/>
                </a:ext>
              </a:extLst>
            </p:cNvPr>
            <p:cNvSpPr txBox="1"/>
            <p:nvPr/>
          </p:nvSpPr>
          <p:spPr>
            <a:xfrm rot="760742">
              <a:off x="1799660" y="1505083"/>
              <a:ext cx="1421594" cy="3994941"/>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7" name="文本框 36">
              <a:extLst>
                <a:ext uri="{FF2B5EF4-FFF2-40B4-BE49-F238E27FC236}">
                  <a16:creationId xmlns:a16="http://schemas.microsoft.com/office/drawing/2014/main" id="{0DB74179-1FCC-4747-B3E3-75E46C745621}"/>
                </a:ext>
              </a:extLst>
            </p:cNvPr>
            <p:cNvSpPr txBox="1"/>
            <p:nvPr/>
          </p:nvSpPr>
          <p:spPr>
            <a:xfrm rot="803005">
              <a:off x="1796216" y="1497436"/>
              <a:ext cx="1428483" cy="4014299"/>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8" name="文本框 37">
              <a:extLst>
                <a:ext uri="{FF2B5EF4-FFF2-40B4-BE49-F238E27FC236}">
                  <a16:creationId xmlns:a16="http://schemas.microsoft.com/office/drawing/2014/main" id="{B87E07C5-2EE8-48F5-A4EF-0D30D0B0883A}"/>
                </a:ext>
              </a:extLst>
            </p:cNvPr>
            <p:cNvSpPr txBox="1"/>
            <p:nvPr/>
          </p:nvSpPr>
          <p:spPr>
            <a:xfrm rot="845268">
              <a:off x="1792771" y="1489790"/>
              <a:ext cx="1435372" cy="4033657"/>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9" name="文本框 38">
              <a:extLst>
                <a:ext uri="{FF2B5EF4-FFF2-40B4-BE49-F238E27FC236}">
                  <a16:creationId xmlns:a16="http://schemas.microsoft.com/office/drawing/2014/main" id="{BDEE4FEB-5B78-4FBE-96B3-2259C2EE5DE3}"/>
                </a:ext>
              </a:extLst>
            </p:cNvPr>
            <p:cNvSpPr txBox="1"/>
            <p:nvPr/>
          </p:nvSpPr>
          <p:spPr>
            <a:xfrm rot="887532">
              <a:off x="1789327" y="1482144"/>
              <a:ext cx="1442260" cy="405301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0" name="文本框 39">
              <a:extLst>
                <a:ext uri="{FF2B5EF4-FFF2-40B4-BE49-F238E27FC236}">
                  <a16:creationId xmlns:a16="http://schemas.microsoft.com/office/drawing/2014/main" id="{D5CCEF52-FD58-438D-95F4-173FFFEDC614}"/>
                </a:ext>
              </a:extLst>
            </p:cNvPr>
            <p:cNvSpPr txBox="1"/>
            <p:nvPr/>
          </p:nvSpPr>
          <p:spPr>
            <a:xfrm rot="929795">
              <a:off x="1785882" y="1474498"/>
              <a:ext cx="1449149" cy="4072374"/>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1" name="文本框 40">
              <a:extLst>
                <a:ext uri="{FF2B5EF4-FFF2-40B4-BE49-F238E27FC236}">
                  <a16:creationId xmlns:a16="http://schemas.microsoft.com/office/drawing/2014/main" id="{BB1BFD34-F798-4E2D-A3AD-2AAF5B8438C8}"/>
                </a:ext>
              </a:extLst>
            </p:cNvPr>
            <p:cNvSpPr txBox="1"/>
            <p:nvPr/>
          </p:nvSpPr>
          <p:spPr>
            <a:xfrm rot="972059">
              <a:off x="1782438" y="1466852"/>
              <a:ext cx="1456038" cy="409173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2" name="文本框 41">
              <a:extLst>
                <a:ext uri="{FF2B5EF4-FFF2-40B4-BE49-F238E27FC236}">
                  <a16:creationId xmlns:a16="http://schemas.microsoft.com/office/drawing/2014/main" id="{BDE21352-305F-45A0-9310-D42827532B75}"/>
                </a:ext>
              </a:extLst>
            </p:cNvPr>
            <p:cNvSpPr txBox="1"/>
            <p:nvPr/>
          </p:nvSpPr>
          <p:spPr>
            <a:xfrm rot="1014322">
              <a:off x="1778994" y="1459205"/>
              <a:ext cx="1462926" cy="4111091"/>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3" name="文本框 42">
              <a:extLst>
                <a:ext uri="{FF2B5EF4-FFF2-40B4-BE49-F238E27FC236}">
                  <a16:creationId xmlns:a16="http://schemas.microsoft.com/office/drawing/2014/main" id="{65EDC320-3961-4478-A6DB-F9C73ECD1327}"/>
                </a:ext>
              </a:extLst>
            </p:cNvPr>
            <p:cNvSpPr txBox="1"/>
            <p:nvPr/>
          </p:nvSpPr>
          <p:spPr>
            <a:xfrm rot="1056586">
              <a:off x="1775549" y="1451559"/>
              <a:ext cx="1469815" cy="4130449"/>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4" name="文本框 43">
              <a:extLst>
                <a:ext uri="{FF2B5EF4-FFF2-40B4-BE49-F238E27FC236}">
                  <a16:creationId xmlns:a16="http://schemas.microsoft.com/office/drawing/2014/main" id="{BECA1B3B-9D0D-427E-B727-24640EBC7A7D}"/>
                </a:ext>
              </a:extLst>
            </p:cNvPr>
            <p:cNvSpPr txBox="1"/>
            <p:nvPr/>
          </p:nvSpPr>
          <p:spPr>
            <a:xfrm rot="1098849">
              <a:off x="1772105" y="1443913"/>
              <a:ext cx="1476704" cy="414980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5" name="文本框 44">
              <a:extLst>
                <a:ext uri="{FF2B5EF4-FFF2-40B4-BE49-F238E27FC236}">
                  <a16:creationId xmlns:a16="http://schemas.microsoft.com/office/drawing/2014/main" id="{294CC535-BF4A-44B7-B683-7162969D932D}"/>
                </a:ext>
              </a:extLst>
            </p:cNvPr>
            <p:cNvSpPr txBox="1"/>
            <p:nvPr/>
          </p:nvSpPr>
          <p:spPr>
            <a:xfrm rot="1141112">
              <a:off x="1768661" y="1436267"/>
              <a:ext cx="1483592" cy="416916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6" name="文本框 45">
              <a:extLst>
                <a:ext uri="{FF2B5EF4-FFF2-40B4-BE49-F238E27FC236}">
                  <a16:creationId xmlns:a16="http://schemas.microsoft.com/office/drawing/2014/main" id="{D536E58B-578A-4929-A57B-5D27B136A7A5}"/>
                </a:ext>
              </a:extLst>
            </p:cNvPr>
            <p:cNvSpPr txBox="1"/>
            <p:nvPr/>
          </p:nvSpPr>
          <p:spPr>
            <a:xfrm rot="1183376">
              <a:off x="1765216" y="1428621"/>
              <a:ext cx="1490481" cy="4188525"/>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7" name="文本框 46">
              <a:extLst>
                <a:ext uri="{FF2B5EF4-FFF2-40B4-BE49-F238E27FC236}">
                  <a16:creationId xmlns:a16="http://schemas.microsoft.com/office/drawing/2014/main" id="{04AA83A5-49FD-4B03-AF22-BB267EF7C2AC}"/>
                </a:ext>
              </a:extLst>
            </p:cNvPr>
            <p:cNvSpPr txBox="1"/>
            <p:nvPr/>
          </p:nvSpPr>
          <p:spPr>
            <a:xfrm rot="1225639">
              <a:off x="1761772" y="1420974"/>
              <a:ext cx="1497370" cy="420788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8" name="文本框 47">
              <a:extLst>
                <a:ext uri="{FF2B5EF4-FFF2-40B4-BE49-F238E27FC236}">
                  <a16:creationId xmlns:a16="http://schemas.microsoft.com/office/drawing/2014/main" id="{EA681BB1-C855-4A41-B9D3-4EB639D2E30F}"/>
                </a:ext>
              </a:extLst>
            </p:cNvPr>
            <p:cNvSpPr txBox="1"/>
            <p:nvPr/>
          </p:nvSpPr>
          <p:spPr>
            <a:xfrm rot="1267903">
              <a:off x="1758327" y="1413328"/>
              <a:ext cx="1504258" cy="4227242"/>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9" name="文本框 48">
              <a:extLst>
                <a:ext uri="{FF2B5EF4-FFF2-40B4-BE49-F238E27FC236}">
                  <a16:creationId xmlns:a16="http://schemas.microsoft.com/office/drawing/2014/main" id="{61A81638-EFC3-42CA-B17E-7A1FA6C99F43}"/>
                </a:ext>
              </a:extLst>
            </p:cNvPr>
            <p:cNvSpPr txBox="1"/>
            <p:nvPr/>
          </p:nvSpPr>
          <p:spPr>
            <a:xfrm rot="1310166">
              <a:off x="1754883" y="1405682"/>
              <a:ext cx="1511147" cy="4246600"/>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noFill/>
                <a:latin typeface="Arial" panose="020B0604020202020204" pitchFamily="34" charset="0"/>
              </a:endParaRPr>
            </a:p>
          </p:txBody>
        </p:sp>
      </p:grpSp>
      <p:sp>
        <p:nvSpPr>
          <p:cNvPr id="215" name="矩形 214">
            <a:extLst>
              <a:ext uri="{FF2B5EF4-FFF2-40B4-BE49-F238E27FC236}">
                <a16:creationId xmlns:a16="http://schemas.microsoft.com/office/drawing/2014/main" id="{A835E793-F041-4C81-8522-D462886FB54B}"/>
              </a:ext>
            </a:extLst>
          </p:cNvPr>
          <p:cNvSpPr/>
          <p:nvPr userDrawn="1"/>
        </p:nvSpPr>
        <p:spPr>
          <a:xfrm>
            <a:off x="896649" y="1202978"/>
            <a:ext cx="3701998" cy="707886"/>
          </a:xfrm>
          <a:prstGeom prst="rect">
            <a:avLst/>
          </a:prstGeom>
        </p:spPr>
        <p:txBody>
          <a:bodyPr wrap="square">
            <a:spAutoFit/>
          </a:bodyPr>
          <a:lstStyle/>
          <a:p>
            <a:r>
              <a:rPr lang="en-US" altLang="zh-CN" sz="4000" b="0" i="0" dirty="0">
                <a:solidFill>
                  <a:schemeClr val="tx2"/>
                </a:solidFill>
                <a:latin typeface="Arial" panose="020B0604020202020204" pitchFamily="34" charset="0"/>
              </a:rPr>
              <a:t>Part One</a:t>
            </a:r>
            <a:endParaRPr lang="zh-CN" altLang="en-US" sz="4000" b="0" i="0" dirty="0">
              <a:solidFill>
                <a:schemeClr val="tx2"/>
              </a:solidFill>
              <a:latin typeface="Arial" panose="020B0604020202020204" pitchFamily="34" charset="0"/>
            </a:endParaRPr>
          </a:p>
        </p:txBody>
      </p:sp>
    </p:spTree>
    <p:extLst>
      <p:ext uri="{BB962C8B-B14F-4D97-AF65-F5344CB8AC3E}">
        <p14:creationId xmlns:p14="http://schemas.microsoft.com/office/powerpoint/2010/main" val="889818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0" i="0" cap="small" dirty="0">
                <a:solidFill>
                  <a:schemeClr val="tx2"/>
                </a:solidFill>
                <a:latin typeface="Arial" panose="020B0604020202020204" pitchFamily="34" charset="0"/>
                <a:ea typeface="+mj-ea"/>
              </a:rPr>
              <a:t>University of Chinese Academy of Sciences</a:t>
            </a:r>
          </a:p>
        </p:txBody>
      </p:sp>
      <p:grpSp>
        <p:nvGrpSpPr>
          <p:cNvPr id="83" name="组合 82">
            <a:extLst>
              <a:ext uri="{FF2B5EF4-FFF2-40B4-BE49-F238E27FC236}">
                <a16:creationId xmlns:a16="http://schemas.microsoft.com/office/drawing/2014/main" id="{AC3FD9D3-E55A-4243-921D-8D8DD00B9643}"/>
              </a:ext>
            </a:extLst>
          </p:cNvPr>
          <p:cNvGrpSpPr>
            <a:grpSpLocks noChangeAspect="1"/>
          </p:cNvGrpSpPr>
          <p:nvPr userDrawn="1"/>
        </p:nvGrpSpPr>
        <p:grpSpPr>
          <a:xfrm>
            <a:off x="8524391" y="1591200"/>
            <a:ext cx="2152840" cy="3240000"/>
            <a:chOff x="0" y="584199"/>
            <a:chExt cx="3039908" cy="4575028"/>
          </a:xfrm>
        </p:grpSpPr>
        <p:sp>
          <p:nvSpPr>
            <p:cNvPr id="84" name="文本框 83">
              <a:extLst>
                <a:ext uri="{FF2B5EF4-FFF2-40B4-BE49-F238E27FC236}">
                  <a16:creationId xmlns:a16="http://schemas.microsoft.com/office/drawing/2014/main" id="{5EE60467-6F78-40D0-8052-003DD51DC690}"/>
                </a:ext>
              </a:extLst>
            </p:cNvPr>
            <p:cNvSpPr txBox="1"/>
            <p:nvPr/>
          </p:nvSpPr>
          <p:spPr>
            <a:xfrm>
              <a:off x="388217" y="956748"/>
              <a:ext cx="2483876" cy="3738209"/>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sp>
          <p:nvSpPr>
            <p:cNvPr id="85" name="文本框 84">
              <a:extLst>
                <a:ext uri="{FF2B5EF4-FFF2-40B4-BE49-F238E27FC236}">
                  <a16:creationId xmlns:a16="http://schemas.microsoft.com/office/drawing/2014/main" id="{7C7C85E3-8AA6-4A75-A145-C6B611919A43}"/>
                </a:ext>
              </a:extLst>
            </p:cNvPr>
            <p:cNvSpPr txBox="1"/>
            <p:nvPr/>
          </p:nvSpPr>
          <p:spPr>
            <a:xfrm rot="32613">
              <a:off x="375694" y="944730"/>
              <a:ext cx="2501812" cy="376520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6" name="文本框 85">
              <a:extLst>
                <a:ext uri="{FF2B5EF4-FFF2-40B4-BE49-F238E27FC236}">
                  <a16:creationId xmlns:a16="http://schemas.microsoft.com/office/drawing/2014/main" id="{9B984AC5-BBDB-4B92-B5DC-3924D42EB1FA}"/>
                </a:ext>
              </a:extLst>
            </p:cNvPr>
            <p:cNvSpPr txBox="1"/>
            <p:nvPr/>
          </p:nvSpPr>
          <p:spPr>
            <a:xfrm rot="65226">
              <a:off x="363171" y="932713"/>
              <a:ext cx="2519749" cy="379219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7" name="文本框 86">
              <a:extLst>
                <a:ext uri="{FF2B5EF4-FFF2-40B4-BE49-F238E27FC236}">
                  <a16:creationId xmlns:a16="http://schemas.microsoft.com/office/drawing/2014/main" id="{DF34FDFA-DC8A-44C7-839D-FCC94367A04B}"/>
                </a:ext>
              </a:extLst>
            </p:cNvPr>
            <p:cNvSpPr txBox="1"/>
            <p:nvPr/>
          </p:nvSpPr>
          <p:spPr>
            <a:xfrm rot="97840">
              <a:off x="350648" y="920695"/>
              <a:ext cx="2537685" cy="3819192"/>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8" name="文本框 87">
              <a:extLst>
                <a:ext uri="{FF2B5EF4-FFF2-40B4-BE49-F238E27FC236}">
                  <a16:creationId xmlns:a16="http://schemas.microsoft.com/office/drawing/2014/main" id="{7FC2812F-AC65-41A4-B173-20D069530C8A}"/>
                </a:ext>
              </a:extLst>
            </p:cNvPr>
            <p:cNvSpPr txBox="1"/>
            <p:nvPr/>
          </p:nvSpPr>
          <p:spPr>
            <a:xfrm rot="130453">
              <a:off x="338124" y="908677"/>
              <a:ext cx="2555622" cy="3846186"/>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9" name="文本框 88">
              <a:extLst>
                <a:ext uri="{FF2B5EF4-FFF2-40B4-BE49-F238E27FC236}">
                  <a16:creationId xmlns:a16="http://schemas.microsoft.com/office/drawing/2014/main" id="{D83B0C72-4D83-4BCF-9B92-DA20EC8E3F2B}"/>
                </a:ext>
              </a:extLst>
            </p:cNvPr>
            <p:cNvSpPr txBox="1"/>
            <p:nvPr/>
          </p:nvSpPr>
          <p:spPr>
            <a:xfrm rot="163066">
              <a:off x="325601" y="896659"/>
              <a:ext cx="2573558" cy="3873180"/>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0" name="文本框 89">
              <a:extLst>
                <a:ext uri="{FF2B5EF4-FFF2-40B4-BE49-F238E27FC236}">
                  <a16:creationId xmlns:a16="http://schemas.microsoft.com/office/drawing/2014/main" id="{8CC56D47-1045-4BD4-8E60-E1B3E804F51C}"/>
                </a:ext>
              </a:extLst>
            </p:cNvPr>
            <p:cNvSpPr txBox="1"/>
            <p:nvPr/>
          </p:nvSpPr>
          <p:spPr>
            <a:xfrm rot="195679">
              <a:off x="313078" y="884642"/>
              <a:ext cx="2591495" cy="3900174"/>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1" name="文本框 90">
              <a:extLst>
                <a:ext uri="{FF2B5EF4-FFF2-40B4-BE49-F238E27FC236}">
                  <a16:creationId xmlns:a16="http://schemas.microsoft.com/office/drawing/2014/main" id="{3B7782FA-1F64-4B5C-AA55-BFDC7105EEEA}"/>
                </a:ext>
              </a:extLst>
            </p:cNvPr>
            <p:cNvSpPr txBox="1"/>
            <p:nvPr/>
          </p:nvSpPr>
          <p:spPr>
            <a:xfrm rot="228293">
              <a:off x="300555" y="872624"/>
              <a:ext cx="2609432" cy="3927168"/>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2" name="文本框 91">
              <a:extLst>
                <a:ext uri="{FF2B5EF4-FFF2-40B4-BE49-F238E27FC236}">
                  <a16:creationId xmlns:a16="http://schemas.microsoft.com/office/drawing/2014/main" id="{B1C16C18-74C6-46A3-AF75-B0EE1253C65D}"/>
                </a:ext>
              </a:extLst>
            </p:cNvPr>
            <p:cNvSpPr txBox="1"/>
            <p:nvPr/>
          </p:nvSpPr>
          <p:spPr>
            <a:xfrm rot="260906">
              <a:off x="288032" y="860606"/>
              <a:ext cx="2627368" cy="395416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3" name="文本框 92">
              <a:extLst>
                <a:ext uri="{FF2B5EF4-FFF2-40B4-BE49-F238E27FC236}">
                  <a16:creationId xmlns:a16="http://schemas.microsoft.com/office/drawing/2014/main" id="{74C19C6A-3D49-44F8-AE64-5FBA9C5136A4}"/>
                </a:ext>
              </a:extLst>
            </p:cNvPr>
            <p:cNvSpPr txBox="1"/>
            <p:nvPr/>
          </p:nvSpPr>
          <p:spPr>
            <a:xfrm rot="293519">
              <a:off x="275509" y="848589"/>
              <a:ext cx="2645305" cy="398115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4" name="文本框 93">
              <a:extLst>
                <a:ext uri="{FF2B5EF4-FFF2-40B4-BE49-F238E27FC236}">
                  <a16:creationId xmlns:a16="http://schemas.microsoft.com/office/drawing/2014/main" id="{B797C856-299A-4902-9336-BFB32DF55C44}"/>
                </a:ext>
              </a:extLst>
            </p:cNvPr>
            <p:cNvSpPr txBox="1"/>
            <p:nvPr/>
          </p:nvSpPr>
          <p:spPr>
            <a:xfrm rot="326132">
              <a:off x="262986" y="836571"/>
              <a:ext cx="2663241" cy="4008151"/>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5" name="文本框 94">
              <a:extLst>
                <a:ext uri="{FF2B5EF4-FFF2-40B4-BE49-F238E27FC236}">
                  <a16:creationId xmlns:a16="http://schemas.microsoft.com/office/drawing/2014/main" id="{0793828B-56CD-41F9-A1F8-CB3BAD114639}"/>
                </a:ext>
              </a:extLst>
            </p:cNvPr>
            <p:cNvSpPr txBox="1"/>
            <p:nvPr/>
          </p:nvSpPr>
          <p:spPr>
            <a:xfrm rot="358745">
              <a:off x="250463" y="824553"/>
              <a:ext cx="2681178" cy="4035145"/>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6" name="文本框 95">
              <a:extLst>
                <a:ext uri="{FF2B5EF4-FFF2-40B4-BE49-F238E27FC236}">
                  <a16:creationId xmlns:a16="http://schemas.microsoft.com/office/drawing/2014/main" id="{50155EE4-075B-42C3-8DE3-21BB7DBA4B8F}"/>
                </a:ext>
              </a:extLst>
            </p:cNvPr>
            <p:cNvSpPr txBox="1"/>
            <p:nvPr/>
          </p:nvSpPr>
          <p:spPr>
            <a:xfrm rot="391359">
              <a:off x="237939" y="812535"/>
              <a:ext cx="2699114" cy="4062139"/>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7" name="文本框 96">
              <a:extLst>
                <a:ext uri="{FF2B5EF4-FFF2-40B4-BE49-F238E27FC236}">
                  <a16:creationId xmlns:a16="http://schemas.microsoft.com/office/drawing/2014/main" id="{873EC02F-8E40-4CFA-A727-A918AE88A0EC}"/>
                </a:ext>
              </a:extLst>
            </p:cNvPr>
            <p:cNvSpPr txBox="1"/>
            <p:nvPr/>
          </p:nvSpPr>
          <p:spPr>
            <a:xfrm rot="423972">
              <a:off x="225416" y="800518"/>
              <a:ext cx="2717051" cy="408913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8" name="文本框 97">
              <a:extLst>
                <a:ext uri="{FF2B5EF4-FFF2-40B4-BE49-F238E27FC236}">
                  <a16:creationId xmlns:a16="http://schemas.microsoft.com/office/drawing/2014/main" id="{5DA6805E-C942-457B-98F6-572BE67FE8B5}"/>
                </a:ext>
              </a:extLst>
            </p:cNvPr>
            <p:cNvSpPr txBox="1"/>
            <p:nvPr/>
          </p:nvSpPr>
          <p:spPr>
            <a:xfrm rot="456585">
              <a:off x="212893" y="788500"/>
              <a:ext cx="2734987" cy="411612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9" name="文本框 98">
              <a:extLst>
                <a:ext uri="{FF2B5EF4-FFF2-40B4-BE49-F238E27FC236}">
                  <a16:creationId xmlns:a16="http://schemas.microsoft.com/office/drawing/2014/main" id="{958D7A63-A2A0-407A-902D-A38DD3EF6F64}"/>
                </a:ext>
              </a:extLst>
            </p:cNvPr>
            <p:cNvSpPr txBox="1"/>
            <p:nvPr/>
          </p:nvSpPr>
          <p:spPr>
            <a:xfrm rot="489198">
              <a:off x="200370" y="776482"/>
              <a:ext cx="2752924" cy="4143122"/>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0" name="文本框 99">
              <a:extLst>
                <a:ext uri="{FF2B5EF4-FFF2-40B4-BE49-F238E27FC236}">
                  <a16:creationId xmlns:a16="http://schemas.microsoft.com/office/drawing/2014/main" id="{84224FB2-409B-4037-95B5-AC1F8CD5855D}"/>
                </a:ext>
              </a:extLst>
            </p:cNvPr>
            <p:cNvSpPr txBox="1"/>
            <p:nvPr/>
          </p:nvSpPr>
          <p:spPr>
            <a:xfrm rot="521812">
              <a:off x="187847" y="764465"/>
              <a:ext cx="2770860" cy="4170116"/>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1" name="文本框 100">
              <a:extLst>
                <a:ext uri="{FF2B5EF4-FFF2-40B4-BE49-F238E27FC236}">
                  <a16:creationId xmlns:a16="http://schemas.microsoft.com/office/drawing/2014/main" id="{2504CCC6-8E84-486F-96A5-7BFF55DF390D}"/>
                </a:ext>
              </a:extLst>
            </p:cNvPr>
            <p:cNvSpPr txBox="1"/>
            <p:nvPr/>
          </p:nvSpPr>
          <p:spPr>
            <a:xfrm rot="554425">
              <a:off x="175324" y="752447"/>
              <a:ext cx="2788797" cy="4197110"/>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2" name="文本框 101">
              <a:extLst>
                <a:ext uri="{FF2B5EF4-FFF2-40B4-BE49-F238E27FC236}">
                  <a16:creationId xmlns:a16="http://schemas.microsoft.com/office/drawing/2014/main" id="{5CC7BA95-2914-471A-9E51-1BB0C7A84814}"/>
                </a:ext>
              </a:extLst>
            </p:cNvPr>
            <p:cNvSpPr txBox="1"/>
            <p:nvPr/>
          </p:nvSpPr>
          <p:spPr>
            <a:xfrm rot="587038">
              <a:off x="162801" y="740429"/>
              <a:ext cx="2806733" cy="4224104"/>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3" name="文本框 102">
              <a:extLst>
                <a:ext uri="{FF2B5EF4-FFF2-40B4-BE49-F238E27FC236}">
                  <a16:creationId xmlns:a16="http://schemas.microsoft.com/office/drawing/2014/main" id="{3A3D3C5A-F2A3-4CDB-990C-B8C7F91E4013}"/>
                </a:ext>
              </a:extLst>
            </p:cNvPr>
            <p:cNvSpPr txBox="1"/>
            <p:nvPr/>
          </p:nvSpPr>
          <p:spPr>
            <a:xfrm rot="619651">
              <a:off x="150278" y="728411"/>
              <a:ext cx="2824670" cy="4251098"/>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4" name="文本框 103">
              <a:extLst>
                <a:ext uri="{FF2B5EF4-FFF2-40B4-BE49-F238E27FC236}">
                  <a16:creationId xmlns:a16="http://schemas.microsoft.com/office/drawing/2014/main" id="{B7D5F703-F59B-4E1C-BE7F-F525595BB29B}"/>
                </a:ext>
              </a:extLst>
            </p:cNvPr>
            <p:cNvSpPr txBox="1"/>
            <p:nvPr/>
          </p:nvSpPr>
          <p:spPr>
            <a:xfrm rot="652264">
              <a:off x="137754" y="716394"/>
              <a:ext cx="2842606" cy="4278092"/>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5" name="文本框 104">
              <a:extLst>
                <a:ext uri="{FF2B5EF4-FFF2-40B4-BE49-F238E27FC236}">
                  <a16:creationId xmlns:a16="http://schemas.microsoft.com/office/drawing/2014/main" id="{CAB80162-8049-43A6-9879-43BF44080E71}"/>
                </a:ext>
              </a:extLst>
            </p:cNvPr>
            <p:cNvSpPr txBox="1"/>
            <p:nvPr/>
          </p:nvSpPr>
          <p:spPr>
            <a:xfrm rot="684878">
              <a:off x="125231" y="704376"/>
              <a:ext cx="2860543" cy="4305086"/>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6" name="文本框 105">
              <a:extLst>
                <a:ext uri="{FF2B5EF4-FFF2-40B4-BE49-F238E27FC236}">
                  <a16:creationId xmlns:a16="http://schemas.microsoft.com/office/drawing/2014/main" id="{716E5E09-A246-4F63-B616-51D4EF1B23F0}"/>
                </a:ext>
              </a:extLst>
            </p:cNvPr>
            <p:cNvSpPr txBox="1"/>
            <p:nvPr/>
          </p:nvSpPr>
          <p:spPr>
            <a:xfrm rot="717491">
              <a:off x="112708" y="692358"/>
              <a:ext cx="2878479" cy="4332081"/>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7" name="文本框 106">
              <a:extLst>
                <a:ext uri="{FF2B5EF4-FFF2-40B4-BE49-F238E27FC236}">
                  <a16:creationId xmlns:a16="http://schemas.microsoft.com/office/drawing/2014/main" id="{8088EC7B-7A34-4ED9-AAE9-4D693D9EBC16}"/>
                </a:ext>
              </a:extLst>
            </p:cNvPr>
            <p:cNvSpPr txBox="1"/>
            <p:nvPr/>
          </p:nvSpPr>
          <p:spPr>
            <a:xfrm rot="750104">
              <a:off x="100185" y="680341"/>
              <a:ext cx="2896416" cy="4359075"/>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8" name="文本框 107">
              <a:extLst>
                <a:ext uri="{FF2B5EF4-FFF2-40B4-BE49-F238E27FC236}">
                  <a16:creationId xmlns:a16="http://schemas.microsoft.com/office/drawing/2014/main" id="{580EE6DE-7666-4344-B0EC-8D9942DB4737}"/>
                </a:ext>
              </a:extLst>
            </p:cNvPr>
            <p:cNvSpPr txBox="1"/>
            <p:nvPr/>
          </p:nvSpPr>
          <p:spPr>
            <a:xfrm rot="782717">
              <a:off x="87662" y="668323"/>
              <a:ext cx="2914352" cy="4386069"/>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9" name="文本框 108">
              <a:extLst>
                <a:ext uri="{FF2B5EF4-FFF2-40B4-BE49-F238E27FC236}">
                  <a16:creationId xmlns:a16="http://schemas.microsoft.com/office/drawing/2014/main" id="{126901C3-554F-4757-B269-382E9C2FEA10}"/>
                </a:ext>
              </a:extLst>
            </p:cNvPr>
            <p:cNvSpPr txBox="1"/>
            <p:nvPr/>
          </p:nvSpPr>
          <p:spPr>
            <a:xfrm rot="815331">
              <a:off x="75139" y="656305"/>
              <a:ext cx="2932289" cy="441306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0" name="文本框 109">
              <a:extLst>
                <a:ext uri="{FF2B5EF4-FFF2-40B4-BE49-F238E27FC236}">
                  <a16:creationId xmlns:a16="http://schemas.microsoft.com/office/drawing/2014/main" id="{1327AF07-8196-48F4-9480-0FB5A14030D4}"/>
                </a:ext>
              </a:extLst>
            </p:cNvPr>
            <p:cNvSpPr txBox="1"/>
            <p:nvPr/>
          </p:nvSpPr>
          <p:spPr>
            <a:xfrm rot="847944">
              <a:off x="62616" y="644288"/>
              <a:ext cx="2950226" cy="444005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1" name="文本框 110">
              <a:extLst>
                <a:ext uri="{FF2B5EF4-FFF2-40B4-BE49-F238E27FC236}">
                  <a16:creationId xmlns:a16="http://schemas.microsoft.com/office/drawing/2014/main" id="{CFC65DE4-238B-497E-A907-50EE20416A62}"/>
                </a:ext>
              </a:extLst>
            </p:cNvPr>
            <p:cNvSpPr txBox="1"/>
            <p:nvPr/>
          </p:nvSpPr>
          <p:spPr>
            <a:xfrm rot="880557">
              <a:off x="50093" y="632270"/>
              <a:ext cx="2968162" cy="4467051"/>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2" name="文本框 111">
              <a:extLst>
                <a:ext uri="{FF2B5EF4-FFF2-40B4-BE49-F238E27FC236}">
                  <a16:creationId xmlns:a16="http://schemas.microsoft.com/office/drawing/2014/main" id="{AB8B137E-6D90-4B4E-A449-BEAB9DC0D406}"/>
                </a:ext>
              </a:extLst>
            </p:cNvPr>
            <p:cNvSpPr txBox="1"/>
            <p:nvPr/>
          </p:nvSpPr>
          <p:spPr>
            <a:xfrm rot="913170">
              <a:off x="37569" y="620252"/>
              <a:ext cx="2986099" cy="4494045"/>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3" name="文本框 112">
              <a:extLst>
                <a:ext uri="{FF2B5EF4-FFF2-40B4-BE49-F238E27FC236}">
                  <a16:creationId xmlns:a16="http://schemas.microsoft.com/office/drawing/2014/main" id="{82BA00D3-F466-4159-A1E3-30206C1911AF}"/>
                </a:ext>
              </a:extLst>
            </p:cNvPr>
            <p:cNvSpPr txBox="1"/>
            <p:nvPr/>
          </p:nvSpPr>
          <p:spPr>
            <a:xfrm rot="945784">
              <a:off x="25046" y="608234"/>
              <a:ext cx="3004035" cy="4521040"/>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4" name="文本框 113">
              <a:extLst>
                <a:ext uri="{FF2B5EF4-FFF2-40B4-BE49-F238E27FC236}">
                  <a16:creationId xmlns:a16="http://schemas.microsoft.com/office/drawing/2014/main" id="{F4C623FB-57AF-4931-AA5B-DBEA6FF3BCFF}"/>
                </a:ext>
              </a:extLst>
            </p:cNvPr>
            <p:cNvSpPr txBox="1"/>
            <p:nvPr/>
          </p:nvSpPr>
          <p:spPr>
            <a:xfrm rot="978397">
              <a:off x="12523" y="596217"/>
              <a:ext cx="3021972" cy="4548034"/>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5" name="文本框 114">
              <a:extLst>
                <a:ext uri="{FF2B5EF4-FFF2-40B4-BE49-F238E27FC236}">
                  <a16:creationId xmlns:a16="http://schemas.microsoft.com/office/drawing/2014/main" id="{28169975-BBF8-4F3B-9180-1B0FFE7BFDCB}"/>
                </a:ext>
              </a:extLst>
            </p:cNvPr>
            <p:cNvSpPr txBox="1"/>
            <p:nvPr/>
          </p:nvSpPr>
          <p:spPr>
            <a:xfrm rot="1011010">
              <a:off x="0" y="584199"/>
              <a:ext cx="3039908" cy="4575028"/>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grpSp>
      <p:sp>
        <p:nvSpPr>
          <p:cNvPr id="215" name="矩形 214">
            <a:extLst>
              <a:ext uri="{FF2B5EF4-FFF2-40B4-BE49-F238E27FC236}">
                <a16:creationId xmlns:a16="http://schemas.microsoft.com/office/drawing/2014/main" id="{B8969A6B-8463-4B83-A147-E4DCE4B3C4E9}"/>
              </a:ext>
            </a:extLst>
          </p:cNvPr>
          <p:cNvSpPr/>
          <p:nvPr userDrawn="1"/>
        </p:nvSpPr>
        <p:spPr>
          <a:xfrm>
            <a:off x="896649" y="1202978"/>
            <a:ext cx="3701998" cy="707886"/>
          </a:xfrm>
          <a:prstGeom prst="rect">
            <a:avLst/>
          </a:prstGeom>
        </p:spPr>
        <p:txBody>
          <a:bodyPr wrap="square">
            <a:spAutoFit/>
          </a:bodyPr>
          <a:lstStyle/>
          <a:p>
            <a:r>
              <a:rPr lang="en-US" altLang="zh-CN" sz="4000" b="0" i="0" dirty="0">
                <a:solidFill>
                  <a:schemeClr val="tx2"/>
                </a:solidFill>
                <a:latin typeface="Arial" panose="020B0604020202020204" pitchFamily="34" charset="0"/>
              </a:rPr>
              <a:t>Part Two</a:t>
            </a:r>
            <a:endParaRPr lang="zh-CN" altLang="en-US" sz="4000" b="0" i="0" dirty="0">
              <a:solidFill>
                <a:schemeClr val="tx2"/>
              </a:solidFill>
              <a:latin typeface="Arial" panose="020B0604020202020204" pitchFamily="34" charset="0"/>
            </a:endParaRPr>
          </a:p>
        </p:txBody>
      </p:sp>
    </p:spTree>
    <p:extLst>
      <p:ext uri="{BB962C8B-B14F-4D97-AF65-F5344CB8AC3E}">
        <p14:creationId xmlns:p14="http://schemas.microsoft.com/office/powerpoint/2010/main" val="2719424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0" i="0" cap="small" dirty="0">
                <a:solidFill>
                  <a:schemeClr val="tx2"/>
                </a:solidFill>
                <a:latin typeface="Arial" panose="020B0604020202020204" pitchFamily="34" charset="0"/>
                <a:ea typeface="+mj-ea"/>
              </a:rPr>
              <a:t>University of Chinese Academy of Sciences</a:t>
            </a:r>
          </a:p>
        </p:txBody>
      </p:sp>
      <p:grpSp>
        <p:nvGrpSpPr>
          <p:cNvPr id="116" name="组合 115">
            <a:extLst>
              <a:ext uri="{FF2B5EF4-FFF2-40B4-BE49-F238E27FC236}">
                <a16:creationId xmlns:a16="http://schemas.microsoft.com/office/drawing/2014/main" id="{30EE82E1-467F-4EFE-8B90-00A0F4BB0DF4}"/>
              </a:ext>
            </a:extLst>
          </p:cNvPr>
          <p:cNvGrpSpPr>
            <a:grpSpLocks noChangeAspect="1"/>
          </p:cNvGrpSpPr>
          <p:nvPr userDrawn="1"/>
        </p:nvGrpSpPr>
        <p:grpSpPr>
          <a:xfrm>
            <a:off x="8543622" y="1809000"/>
            <a:ext cx="2063520" cy="3240000"/>
            <a:chOff x="3782435" y="823091"/>
            <a:chExt cx="2900614" cy="4554348"/>
          </a:xfrm>
        </p:grpSpPr>
        <p:sp>
          <p:nvSpPr>
            <p:cNvPr id="117" name="文本框 116">
              <a:extLst>
                <a:ext uri="{FF2B5EF4-FFF2-40B4-BE49-F238E27FC236}">
                  <a16:creationId xmlns:a16="http://schemas.microsoft.com/office/drawing/2014/main" id="{6B6C0C46-DDB9-4A65-AC84-B1D64AEAFD8D}"/>
                </a:ext>
              </a:extLst>
            </p:cNvPr>
            <p:cNvSpPr txBox="1"/>
            <p:nvPr/>
          </p:nvSpPr>
          <p:spPr>
            <a:xfrm>
              <a:off x="4261145" y="1087153"/>
              <a:ext cx="2421904" cy="3829929"/>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sp>
          <p:nvSpPr>
            <p:cNvPr id="118" name="文本框 117">
              <a:extLst>
                <a:ext uri="{FF2B5EF4-FFF2-40B4-BE49-F238E27FC236}">
                  <a16:creationId xmlns:a16="http://schemas.microsoft.com/office/drawing/2014/main" id="{9A6D4E06-27D9-4F9E-A067-3A0FC1713D07}"/>
                </a:ext>
              </a:extLst>
            </p:cNvPr>
            <p:cNvSpPr txBox="1"/>
            <p:nvPr/>
          </p:nvSpPr>
          <p:spPr>
            <a:xfrm rot="22205">
              <a:off x="4245703" y="1078635"/>
              <a:ext cx="2436681" cy="3853297"/>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9" name="文本框 118">
              <a:extLst>
                <a:ext uri="{FF2B5EF4-FFF2-40B4-BE49-F238E27FC236}">
                  <a16:creationId xmlns:a16="http://schemas.microsoft.com/office/drawing/2014/main" id="{732B3DEF-82D9-4035-9770-52586F9EB611}"/>
                </a:ext>
              </a:extLst>
            </p:cNvPr>
            <p:cNvSpPr txBox="1"/>
            <p:nvPr/>
          </p:nvSpPr>
          <p:spPr>
            <a:xfrm rot="44410">
              <a:off x="4230261" y="1070117"/>
              <a:ext cx="2451459" cy="387666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0" name="文本框 119">
              <a:extLst>
                <a:ext uri="{FF2B5EF4-FFF2-40B4-BE49-F238E27FC236}">
                  <a16:creationId xmlns:a16="http://schemas.microsoft.com/office/drawing/2014/main" id="{7B8EB576-F7B7-4136-B1C1-9576F6BBB769}"/>
                </a:ext>
              </a:extLst>
            </p:cNvPr>
            <p:cNvSpPr txBox="1"/>
            <p:nvPr/>
          </p:nvSpPr>
          <p:spPr>
            <a:xfrm rot="66615">
              <a:off x="4214818" y="1061599"/>
              <a:ext cx="2466236" cy="3900034"/>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1" name="文本框 120">
              <a:extLst>
                <a:ext uri="{FF2B5EF4-FFF2-40B4-BE49-F238E27FC236}">
                  <a16:creationId xmlns:a16="http://schemas.microsoft.com/office/drawing/2014/main" id="{BFDDF6C0-3D8F-4B24-B504-583EACA5D6F2}"/>
                </a:ext>
              </a:extLst>
            </p:cNvPr>
            <p:cNvSpPr txBox="1"/>
            <p:nvPr/>
          </p:nvSpPr>
          <p:spPr>
            <a:xfrm rot="88821">
              <a:off x="4199376" y="1053080"/>
              <a:ext cx="2481013" cy="3923402"/>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2" name="文本框 121">
              <a:extLst>
                <a:ext uri="{FF2B5EF4-FFF2-40B4-BE49-F238E27FC236}">
                  <a16:creationId xmlns:a16="http://schemas.microsoft.com/office/drawing/2014/main" id="{4B3BCA78-5C34-465C-AA73-02A3173CD378}"/>
                </a:ext>
              </a:extLst>
            </p:cNvPr>
            <p:cNvSpPr txBox="1"/>
            <p:nvPr/>
          </p:nvSpPr>
          <p:spPr>
            <a:xfrm rot="111026">
              <a:off x="4183934" y="1044562"/>
              <a:ext cx="2495790" cy="394677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3" name="文本框 122">
              <a:extLst>
                <a:ext uri="{FF2B5EF4-FFF2-40B4-BE49-F238E27FC236}">
                  <a16:creationId xmlns:a16="http://schemas.microsoft.com/office/drawing/2014/main" id="{D1C6BAAD-C748-4909-8325-4ED01FF3093C}"/>
                </a:ext>
              </a:extLst>
            </p:cNvPr>
            <p:cNvSpPr txBox="1"/>
            <p:nvPr/>
          </p:nvSpPr>
          <p:spPr>
            <a:xfrm rot="133231">
              <a:off x="4168491" y="1036044"/>
              <a:ext cx="2510568" cy="3970139"/>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4" name="文本框 123">
              <a:extLst>
                <a:ext uri="{FF2B5EF4-FFF2-40B4-BE49-F238E27FC236}">
                  <a16:creationId xmlns:a16="http://schemas.microsoft.com/office/drawing/2014/main" id="{A0FEFFC0-C0FD-4B4F-A3C2-836275131815}"/>
                </a:ext>
              </a:extLst>
            </p:cNvPr>
            <p:cNvSpPr txBox="1"/>
            <p:nvPr/>
          </p:nvSpPr>
          <p:spPr>
            <a:xfrm rot="155436">
              <a:off x="4153049" y="1027526"/>
              <a:ext cx="2525345" cy="3993507"/>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5" name="文本框 124">
              <a:extLst>
                <a:ext uri="{FF2B5EF4-FFF2-40B4-BE49-F238E27FC236}">
                  <a16:creationId xmlns:a16="http://schemas.microsoft.com/office/drawing/2014/main" id="{CBA87267-CD37-4EA0-B40D-CC8707B7909C}"/>
                </a:ext>
              </a:extLst>
            </p:cNvPr>
            <p:cNvSpPr txBox="1"/>
            <p:nvPr/>
          </p:nvSpPr>
          <p:spPr>
            <a:xfrm rot="177641">
              <a:off x="4137607" y="1019008"/>
              <a:ext cx="2540122" cy="401687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6" name="文本框 125">
              <a:extLst>
                <a:ext uri="{FF2B5EF4-FFF2-40B4-BE49-F238E27FC236}">
                  <a16:creationId xmlns:a16="http://schemas.microsoft.com/office/drawing/2014/main" id="{A9B35AA8-B2B0-4838-A641-D72570255EA7}"/>
                </a:ext>
              </a:extLst>
            </p:cNvPr>
            <p:cNvSpPr txBox="1"/>
            <p:nvPr/>
          </p:nvSpPr>
          <p:spPr>
            <a:xfrm rot="199846">
              <a:off x="4122165" y="1010490"/>
              <a:ext cx="2554899" cy="4040244"/>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7" name="文本框 126">
              <a:extLst>
                <a:ext uri="{FF2B5EF4-FFF2-40B4-BE49-F238E27FC236}">
                  <a16:creationId xmlns:a16="http://schemas.microsoft.com/office/drawing/2014/main" id="{AEC6E143-7B0C-4777-8112-C6F6140C1950}"/>
                </a:ext>
              </a:extLst>
            </p:cNvPr>
            <p:cNvSpPr txBox="1"/>
            <p:nvPr/>
          </p:nvSpPr>
          <p:spPr>
            <a:xfrm rot="222052">
              <a:off x="4106722" y="1001972"/>
              <a:ext cx="2569677" cy="4063612"/>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8" name="文本框 127">
              <a:extLst>
                <a:ext uri="{FF2B5EF4-FFF2-40B4-BE49-F238E27FC236}">
                  <a16:creationId xmlns:a16="http://schemas.microsoft.com/office/drawing/2014/main" id="{16E3CA91-1420-4D2B-855A-5AC09877F627}"/>
                </a:ext>
              </a:extLst>
            </p:cNvPr>
            <p:cNvSpPr txBox="1"/>
            <p:nvPr/>
          </p:nvSpPr>
          <p:spPr>
            <a:xfrm rot="244257">
              <a:off x="4091280" y="993454"/>
              <a:ext cx="2584454" cy="408698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9" name="文本框 128">
              <a:extLst>
                <a:ext uri="{FF2B5EF4-FFF2-40B4-BE49-F238E27FC236}">
                  <a16:creationId xmlns:a16="http://schemas.microsoft.com/office/drawing/2014/main" id="{511FE0EE-4751-452D-A381-ABFF119B96A5}"/>
                </a:ext>
              </a:extLst>
            </p:cNvPr>
            <p:cNvSpPr txBox="1"/>
            <p:nvPr/>
          </p:nvSpPr>
          <p:spPr>
            <a:xfrm rot="266462">
              <a:off x="4075838" y="984936"/>
              <a:ext cx="2599231" cy="4110349"/>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0" name="文本框 129">
              <a:extLst>
                <a:ext uri="{FF2B5EF4-FFF2-40B4-BE49-F238E27FC236}">
                  <a16:creationId xmlns:a16="http://schemas.microsoft.com/office/drawing/2014/main" id="{D3A6C248-ACF2-42DC-BAB1-B3DADF117D5A}"/>
                </a:ext>
              </a:extLst>
            </p:cNvPr>
            <p:cNvSpPr txBox="1"/>
            <p:nvPr/>
          </p:nvSpPr>
          <p:spPr>
            <a:xfrm rot="288667">
              <a:off x="4060396" y="976417"/>
              <a:ext cx="2614009" cy="4133717"/>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1" name="文本框 130">
              <a:extLst>
                <a:ext uri="{FF2B5EF4-FFF2-40B4-BE49-F238E27FC236}">
                  <a16:creationId xmlns:a16="http://schemas.microsoft.com/office/drawing/2014/main" id="{230AE1D8-11E7-4D2A-9D57-F22454E0696E}"/>
                </a:ext>
              </a:extLst>
            </p:cNvPr>
            <p:cNvSpPr txBox="1"/>
            <p:nvPr/>
          </p:nvSpPr>
          <p:spPr>
            <a:xfrm rot="310872">
              <a:off x="4044953" y="967899"/>
              <a:ext cx="2628786" cy="415708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2" name="文本框 131">
              <a:extLst>
                <a:ext uri="{FF2B5EF4-FFF2-40B4-BE49-F238E27FC236}">
                  <a16:creationId xmlns:a16="http://schemas.microsoft.com/office/drawing/2014/main" id="{13D44301-03C2-4D58-9FDF-1062823EDFAA}"/>
                </a:ext>
              </a:extLst>
            </p:cNvPr>
            <p:cNvSpPr txBox="1"/>
            <p:nvPr/>
          </p:nvSpPr>
          <p:spPr>
            <a:xfrm rot="333077">
              <a:off x="4029511" y="959381"/>
              <a:ext cx="2643563" cy="4180454"/>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3" name="文本框 132">
              <a:extLst>
                <a:ext uri="{FF2B5EF4-FFF2-40B4-BE49-F238E27FC236}">
                  <a16:creationId xmlns:a16="http://schemas.microsoft.com/office/drawing/2014/main" id="{633AFA44-8524-4E63-8621-94F809363AE3}"/>
                </a:ext>
              </a:extLst>
            </p:cNvPr>
            <p:cNvSpPr txBox="1"/>
            <p:nvPr/>
          </p:nvSpPr>
          <p:spPr>
            <a:xfrm rot="355283">
              <a:off x="4014069" y="950863"/>
              <a:ext cx="2658341" cy="4203823"/>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4" name="文本框 133">
              <a:extLst>
                <a:ext uri="{FF2B5EF4-FFF2-40B4-BE49-F238E27FC236}">
                  <a16:creationId xmlns:a16="http://schemas.microsoft.com/office/drawing/2014/main" id="{7C8E0040-7FFF-418E-B3BC-9E53044C5500}"/>
                </a:ext>
              </a:extLst>
            </p:cNvPr>
            <p:cNvSpPr txBox="1"/>
            <p:nvPr/>
          </p:nvSpPr>
          <p:spPr>
            <a:xfrm rot="377488">
              <a:off x="3998627" y="942345"/>
              <a:ext cx="2673118" cy="422719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5" name="文本框 134">
              <a:extLst>
                <a:ext uri="{FF2B5EF4-FFF2-40B4-BE49-F238E27FC236}">
                  <a16:creationId xmlns:a16="http://schemas.microsoft.com/office/drawing/2014/main" id="{8D806BE2-B4F3-403F-9B68-7DF551DED428}"/>
                </a:ext>
              </a:extLst>
            </p:cNvPr>
            <p:cNvSpPr txBox="1"/>
            <p:nvPr/>
          </p:nvSpPr>
          <p:spPr>
            <a:xfrm rot="399693">
              <a:off x="3983184" y="933827"/>
              <a:ext cx="2687895" cy="4250560"/>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6" name="文本框 135">
              <a:extLst>
                <a:ext uri="{FF2B5EF4-FFF2-40B4-BE49-F238E27FC236}">
                  <a16:creationId xmlns:a16="http://schemas.microsoft.com/office/drawing/2014/main" id="{AF80F59C-C885-418E-960C-83B3926CEFAC}"/>
                </a:ext>
              </a:extLst>
            </p:cNvPr>
            <p:cNvSpPr txBox="1"/>
            <p:nvPr/>
          </p:nvSpPr>
          <p:spPr>
            <a:xfrm rot="421898">
              <a:off x="3967742" y="925309"/>
              <a:ext cx="2702672" cy="4273928"/>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7" name="文本框 136">
              <a:extLst>
                <a:ext uri="{FF2B5EF4-FFF2-40B4-BE49-F238E27FC236}">
                  <a16:creationId xmlns:a16="http://schemas.microsoft.com/office/drawing/2014/main" id="{3CF65AF8-C8FF-465B-939C-BF19CBC81537}"/>
                </a:ext>
              </a:extLst>
            </p:cNvPr>
            <p:cNvSpPr txBox="1"/>
            <p:nvPr/>
          </p:nvSpPr>
          <p:spPr>
            <a:xfrm rot="444103">
              <a:off x="3952300" y="916790"/>
              <a:ext cx="2717450" cy="429729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8" name="文本框 137">
              <a:extLst>
                <a:ext uri="{FF2B5EF4-FFF2-40B4-BE49-F238E27FC236}">
                  <a16:creationId xmlns:a16="http://schemas.microsoft.com/office/drawing/2014/main" id="{77F1F708-F08F-4E10-AA97-EAC78F9E97C1}"/>
                </a:ext>
              </a:extLst>
            </p:cNvPr>
            <p:cNvSpPr txBox="1"/>
            <p:nvPr/>
          </p:nvSpPr>
          <p:spPr>
            <a:xfrm rot="466308">
              <a:off x="3936858" y="908272"/>
              <a:ext cx="2732227" cy="4320665"/>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9" name="文本框 138">
              <a:extLst>
                <a:ext uri="{FF2B5EF4-FFF2-40B4-BE49-F238E27FC236}">
                  <a16:creationId xmlns:a16="http://schemas.microsoft.com/office/drawing/2014/main" id="{79DA3C44-7FAB-4942-82CF-783C36B49347}"/>
                </a:ext>
              </a:extLst>
            </p:cNvPr>
            <p:cNvSpPr txBox="1"/>
            <p:nvPr/>
          </p:nvSpPr>
          <p:spPr>
            <a:xfrm rot="488514">
              <a:off x="3921415" y="899754"/>
              <a:ext cx="2747004" cy="4344033"/>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0" name="文本框 139">
              <a:extLst>
                <a:ext uri="{FF2B5EF4-FFF2-40B4-BE49-F238E27FC236}">
                  <a16:creationId xmlns:a16="http://schemas.microsoft.com/office/drawing/2014/main" id="{6B6D67EB-B372-40DA-8364-DAE2917783A7}"/>
                </a:ext>
              </a:extLst>
            </p:cNvPr>
            <p:cNvSpPr txBox="1"/>
            <p:nvPr/>
          </p:nvSpPr>
          <p:spPr>
            <a:xfrm rot="510719">
              <a:off x="3905973" y="891236"/>
              <a:ext cx="2761782" cy="436740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1" name="文本框 140">
              <a:extLst>
                <a:ext uri="{FF2B5EF4-FFF2-40B4-BE49-F238E27FC236}">
                  <a16:creationId xmlns:a16="http://schemas.microsoft.com/office/drawing/2014/main" id="{21D918DC-A120-46AB-BB4F-1C0860EE2BB3}"/>
                </a:ext>
              </a:extLst>
            </p:cNvPr>
            <p:cNvSpPr txBox="1"/>
            <p:nvPr/>
          </p:nvSpPr>
          <p:spPr>
            <a:xfrm rot="532924">
              <a:off x="3890531" y="882718"/>
              <a:ext cx="2776559" cy="4390770"/>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2" name="文本框 141">
              <a:extLst>
                <a:ext uri="{FF2B5EF4-FFF2-40B4-BE49-F238E27FC236}">
                  <a16:creationId xmlns:a16="http://schemas.microsoft.com/office/drawing/2014/main" id="{57F8B823-101B-4F7D-909F-A1561BD62F23}"/>
                </a:ext>
              </a:extLst>
            </p:cNvPr>
            <p:cNvSpPr txBox="1"/>
            <p:nvPr/>
          </p:nvSpPr>
          <p:spPr>
            <a:xfrm rot="555129">
              <a:off x="3875089" y="874200"/>
              <a:ext cx="2791336" cy="4414138"/>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3" name="文本框 142">
              <a:extLst>
                <a:ext uri="{FF2B5EF4-FFF2-40B4-BE49-F238E27FC236}">
                  <a16:creationId xmlns:a16="http://schemas.microsoft.com/office/drawing/2014/main" id="{942CE6EC-9E3F-434B-B92F-98313375C1AF}"/>
                </a:ext>
              </a:extLst>
            </p:cNvPr>
            <p:cNvSpPr txBox="1"/>
            <p:nvPr/>
          </p:nvSpPr>
          <p:spPr>
            <a:xfrm rot="577334">
              <a:off x="3859646" y="865682"/>
              <a:ext cx="2806114" cy="443750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4" name="文本框 143">
              <a:extLst>
                <a:ext uri="{FF2B5EF4-FFF2-40B4-BE49-F238E27FC236}">
                  <a16:creationId xmlns:a16="http://schemas.microsoft.com/office/drawing/2014/main" id="{C1042BC4-F36A-4699-BF87-84318E20EF72}"/>
                </a:ext>
              </a:extLst>
            </p:cNvPr>
            <p:cNvSpPr txBox="1"/>
            <p:nvPr/>
          </p:nvSpPr>
          <p:spPr>
            <a:xfrm rot="599539">
              <a:off x="3844204" y="857164"/>
              <a:ext cx="2820891" cy="4460875"/>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5" name="文本框 144">
              <a:extLst>
                <a:ext uri="{FF2B5EF4-FFF2-40B4-BE49-F238E27FC236}">
                  <a16:creationId xmlns:a16="http://schemas.microsoft.com/office/drawing/2014/main" id="{AE8B233E-D09E-434F-A8FB-E8F328B697B0}"/>
                </a:ext>
              </a:extLst>
            </p:cNvPr>
            <p:cNvSpPr txBox="1"/>
            <p:nvPr/>
          </p:nvSpPr>
          <p:spPr>
            <a:xfrm rot="621745">
              <a:off x="3828762" y="848645"/>
              <a:ext cx="2835668" cy="4484243"/>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6" name="文本框 145">
              <a:extLst>
                <a:ext uri="{FF2B5EF4-FFF2-40B4-BE49-F238E27FC236}">
                  <a16:creationId xmlns:a16="http://schemas.microsoft.com/office/drawing/2014/main" id="{0B7629DA-27DE-494D-8AA2-7B344F3D2632}"/>
                </a:ext>
              </a:extLst>
            </p:cNvPr>
            <p:cNvSpPr txBox="1"/>
            <p:nvPr/>
          </p:nvSpPr>
          <p:spPr>
            <a:xfrm rot="643950">
              <a:off x="3813320" y="840127"/>
              <a:ext cx="2850445" cy="450761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7" name="文本框 146">
              <a:extLst>
                <a:ext uri="{FF2B5EF4-FFF2-40B4-BE49-F238E27FC236}">
                  <a16:creationId xmlns:a16="http://schemas.microsoft.com/office/drawing/2014/main" id="{2067D1F2-E0E8-44DE-9D0B-BA1C477B97D6}"/>
                </a:ext>
              </a:extLst>
            </p:cNvPr>
            <p:cNvSpPr txBox="1"/>
            <p:nvPr/>
          </p:nvSpPr>
          <p:spPr>
            <a:xfrm rot="666155">
              <a:off x="3797877" y="831609"/>
              <a:ext cx="2865223" cy="4530980"/>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8" name="文本框 147">
              <a:extLst>
                <a:ext uri="{FF2B5EF4-FFF2-40B4-BE49-F238E27FC236}">
                  <a16:creationId xmlns:a16="http://schemas.microsoft.com/office/drawing/2014/main" id="{371D1452-958D-432F-8A21-4453D61E7865}"/>
                </a:ext>
              </a:extLst>
            </p:cNvPr>
            <p:cNvSpPr txBox="1">
              <a:spLocks noChangeAspect="1"/>
            </p:cNvSpPr>
            <p:nvPr/>
          </p:nvSpPr>
          <p:spPr>
            <a:xfrm rot="688360">
              <a:off x="3782435" y="823091"/>
              <a:ext cx="2880000" cy="4554348"/>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grpSp>
      <p:sp>
        <p:nvSpPr>
          <p:cNvPr id="215" name="矩形 214">
            <a:extLst>
              <a:ext uri="{FF2B5EF4-FFF2-40B4-BE49-F238E27FC236}">
                <a16:creationId xmlns:a16="http://schemas.microsoft.com/office/drawing/2014/main" id="{FDC94256-1F0C-4EED-ACA0-69AEC4C5DA36}"/>
              </a:ext>
            </a:extLst>
          </p:cNvPr>
          <p:cNvSpPr/>
          <p:nvPr userDrawn="1"/>
        </p:nvSpPr>
        <p:spPr>
          <a:xfrm>
            <a:off x="896649" y="1202978"/>
            <a:ext cx="3701998" cy="707886"/>
          </a:xfrm>
          <a:prstGeom prst="rect">
            <a:avLst/>
          </a:prstGeom>
        </p:spPr>
        <p:txBody>
          <a:bodyPr wrap="square">
            <a:spAutoFit/>
          </a:bodyPr>
          <a:lstStyle/>
          <a:p>
            <a:r>
              <a:rPr lang="en-US" altLang="zh-CN" sz="4000" b="0" i="0" dirty="0">
                <a:solidFill>
                  <a:schemeClr val="tx2"/>
                </a:solidFill>
                <a:latin typeface="Arial" panose="020B0604020202020204" pitchFamily="34" charset="0"/>
              </a:rPr>
              <a:t>Part Three</a:t>
            </a:r>
            <a:endParaRPr lang="zh-CN" altLang="en-US" sz="4000" b="0" i="0" dirty="0">
              <a:solidFill>
                <a:schemeClr val="tx2"/>
              </a:solidFill>
              <a:latin typeface="Arial" panose="020B0604020202020204" pitchFamily="34" charset="0"/>
            </a:endParaRPr>
          </a:p>
        </p:txBody>
      </p:sp>
    </p:spTree>
    <p:extLst>
      <p:ext uri="{BB962C8B-B14F-4D97-AF65-F5344CB8AC3E}">
        <p14:creationId xmlns:p14="http://schemas.microsoft.com/office/powerpoint/2010/main" val="26689035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737123"/>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65" r:id="rId3"/>
    <p:sldLayoutId id="2147483659" r:id="rId4"/>
    <p:sldLayoutId id="2147483695" r:id="rId5"/>
    <p:sldLayoutId id="2147483666" r:id="rId6"/>
    <p:sldLayoutId id="2147483660" r:id="rId7"/>
    <p:sldLayoutId id="2147483667" r:id="rId8"/>
    <p:sldLayoutId id="2147483668" r:id="rId9"/>
    <p:sldLayoutId id="2147483669" r:id="rId10"/>
    <p:sldLayoutId id="2147483670" r:id="rId11"/>
    <p:sldLayoutId id="2147483671" r:id="rId12"/>
    <p:sldLayoutId id="2147483656" r:id="rId13"/>
    <p:sldLayoutId id="2147483672" r:id="rId14"/>
    <p:sldLayoutId id="2147483673" r:id="rId15"/>
    <p:sldLayoutId id="2147483674" r:id="rId16"/>
    <p:sldLayoutId id="2147483675" r:id="rId17"/>
    <p:sldLayoutId id="2147483677" r:id="rId18"/>
    <p:sldLayoutId id="2147483678" r:id="rId19"/>
    <p:sldLayoutId id="2147483679" r:id="rId20"/>
    <p:sldLayoutId id="2147483680" r:id="rId21"/>
    <p:sldLayoutId id="2147483681" r:id="rId22"/>
    <p:sldLayoutId id="2147483682" r:id="rId23"/>
    <p:sldLayoutId id="2147483683" r:id="rId24"/>
    <p:sldLayoutId id="2147483696" r:id="rId25"/>
    <p:sldLayoutId id="2147483687" r:id="rId26"/>
    <p:sldLayoutId id="2147483684" r:id="rId27"/>
    <p:sldLayoutId id="2147483685" r:id="rId28"/>
    <p:sldLayoutId id="2147483688" r:id="rId29"/>
    <p:sldLayoutId id="2147483689" r:id="rId30"/>
    <p:sldLayoutId id="2147483691" r:id="rId31"/>
    <p:sldLayoutId id="2147483692" r:id="rId32"/>
    <p:sldLayoutId id="2147483690" r:id="rId33"/>
    <p:sldLayoutId id="2147483693" r:id="rId34"/>
    <p:sldLayoutId id="2147483694" r:id="rId35"/>
  </p:sldLayoutIdLst>
  <p:hf sldNum="0" hdr="0" ft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512" userDrawn="1">
          <p15:clr>
            <a:srgbClr val="F26B43"/>
          </p15:clr>
        </p15:guide>
        <p15:guide id="4" orient="horz" pos="576"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21091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06.png"/></Relationships>
</file>

<file path=ppt/slides/_rels/slide14.xml.rels><?xml version="1.0" encoding="UTF-8" standalone="yes"?>
<Relationships xmlns="http://schemas.openxmlformats.org/package/2006/relationships"><Relationship Id="rId8" Type="http://schemas.openxmlformats.org/officeDocument/2006/relationships/image" Target="../media/image312.png"/><Relationship Id="rId13" Type="http://schemas.openxmlformats.org/officeDocument/2006/relationships/image" Target="../media/image317.png"/><Relationship Id="rId3" Type="http://schemas.openxmlformats.org/officeDocument/2006/relationships/image" Target="../media/image307.png"/><Relationship Id="rId7" Type="http://schemas.openxmlformats.org/officeDocument/2006/relationships/image" Target="../media/image311.png"/><Relationship Id="rId12" Type="http://schemas.openxmlformats.org/officeDocument/2006/relationships/image" Target="../media/image316.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10.png"/><Relationship Id="rId11" Type="http://schemas.openxmlformats.org/officeDocument/2006/relationships/image" Target="../media/image315.png"/><Relationship Id="rId5" Type="http://schemas.openxmlformats.org/officeDocument/2006/relationships/image" Target="../media/image309.png"/><Relationship Id="rId10" Type="http://schemas.openxmlformats.org/officeDocument/2006/relationships/image" Target="../media/image314.png"/><Relationship Id="rId4" Type="http://schemas.openxmlformats.org/officeDocument/2006/relationships/image" Target="../media/image308.png"/><Relationship Id="rId9" Type="http://schemas.openxmlformats.org/officeDocument/2006/relationships/image" Target="../media/image313.png"/></Relationships>
</file>

<file path=ppt/slides/_rels/slide15.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 Id="rId9" Type="http://schemas.openxmlformats.org/officeDocument/2006/relationships/image" Target="../media/image324.png"/></Relationships>
</file>

<file path=ppt/slides/_rels/slide16.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32.png"/><Relationship Id="rId4" Type="http://schemas.openxmlformats.org/officeDocument/2006/relationships/image" Target="../media/image3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image" Target="../media/image290.png"/></Relationships>
</file>

<file path=ppt/slides/_rels/slide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94.png"/></Relationships>
</file>

<file path=ppt/slides/_rels/slide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9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95FDAD2E-16ED-4643-977B-47CCF18022AF}"/>
              </a:ext>
            </a:extLst>
          </p:cNvPr>
          <p:cNvSpPr/>
          <p:nvPr/>
        </p:nvSpPr>
        <p:spPr>
          <a:xfrm>
            <a:off x="432486" y="1374753"/>
            <a:ext cx="11316819" cy="1070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800" b="1" dirty="0">
                <a:solidFill>
                  <a:schemeClr val="tx2"/>
                </a:solidFill>
                <a:latin typeface="+mj-ea"/>
                <a:ea typeface="+mj-ea"/>
              </a:rPr>
              <a:t>Calculation of Electronic Circular Dichroism Spectra for Chiral Molecules Using RT-TDDFT Implementation </a:t>
            </a:r>
            <a:endParaRPr lang="zh-CN" altLang="en-US" sz="2800" b="1" dirty="0">
              <a:solidFill>
                <a:schemeClr val="tx2"/>
              </a:solidFill>
              <a:latin typeface="+mj-ea"/>
              <a:ea typeface="+mj-ea"/>
            </a:endParaRPr>
          </a:p>
        </p:txBody>
      </p:sp>
      <p:sp>
        <p:nvSpPr>
          <p:cNvPr id="24" name="矩形 23">
            <a:extLst>
              <a:ext uri="{FF2B5EF4-FFF2-40B4-BE49-F238E27FC236}">
                <a16:creationId xmlns:a16="http://schemas.microsoft.com/office/drawing/2014/main" id="{C6377192-DCD8-45C5-9482-7962AD786B4D}"/>
              </a:ext>
            </a:extLst>
          </p:cNvPr>
          <p:cNvSpPr/>
          <p:nvPr/>
        </p:nvSpPr>
        <p:spPr>
          <a:xfrm>
            <a:off x="51198" y="190037"/>
            <a:ext cx="7181861" cy="840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cap="small" dirty="0">
                <a:solidFill>
                  <a:schemeClr val="tx2"/>
                </a:solidFill>
                <a:latin typeface="Arial" panose="020B0604020202020204" pitchFamily="34" charset="0"/>
                <a:ea typeface="+mj-ea"/>
              </a:rPr>
              <a:t>University of Chinese Academy of Sciences</a:t>
            </a:r>
          </a:p>
        </p:txBody>
      </p:sp>
      <p:grpSp>
        <p:nvGrpSpPr>
          <p:cNvPr id="28" name="组合 27">
            <a:extLst>
              <a:ext uri="{FF2B5EF4-FFF2-40B4-BE49-F238E27FC236}">
                <a16:creationId xmlns:a16="http://schemas.microsoft.com/office/drawing/2014/main" id="{A07309B6-F316-4D9A-BDBB-3B86D5FD6F00}"/>
              </a:ext>
            </a:extLst>
          </p:cNvPr>
          <p:cNvGrpSpPr/>
          <p:nvPr/>
        </p:nvGrpSpPr>
        <p:grpSpPr>
          <a:xfrm>
            <a:off x="212942" y="6913451"/>
            <a:ext cx="12192000" cy="612000"/>
            <a:chOff x="0" y="6887027"/>
            <a:chExt cx="12192000" cy="612000"/>
          </a:xfrm>
        </p:grpSpPr>
        <p:sp>
          <p:nvSpPr>
            <p:cNvPr id="29" name="矩形 28">
              <a:extLst>
                <a:ext uri="{FF2B5EF4-FFF2-40B4-BE49-F238E27FC236}">
                  <a16:creationId xmlns:a16="http://schemas.microsoft.com/office/drawing/2014/main" id="{990BB07C-FAB1-4F1D-A943-6936D0411965}"/>
                </a:ext>
              </a:extLst>
            </p:cNvPr>
            <p:cNvSpPr/>
            <p:nvPr/>
          </p:nvSpPr>
          <p:spPr>
            <a:xfrm>
              <a:off x="612000" y="6887027"/>
              <a:ext cx="11580000" cy="6120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spc="100" dirty="0">
                  <a:solidFill>
                    <a:schemeClr val="tx1">
                      <a:lumMod val="65000"/>
                      <a:lumOff val="35000"/>
                    </a:schemeClr>
                  </a:solidFill>
                  <a:latin typeface="Arial" panose="020B0604020202020204" pitchFamily="34" charset="0"/>
                </a:rPr>
                <a:t>选中图片 </a:t>
              </a:r>
              <a:r>
                <a:rPr lang="en-US" altLang="zh-CN" sz="1600" spc="100" dirty="0">
                  <a:solidFill>
                    <a:schemeClr val="tx1">
                      <a:lumMod val="65000"/>
                      <a:lumOff val="35000"/>
                    </a:schemeClr>
                  </a:solidFill>
                  <a:latin typeface="Arial" panose="020B0604020202020204" pitchFamily="34" charset="0"/>
                  <a:sym typeface="Wingdings" panose="05000000000000000000" pitchFamily="2" charset="2"/>
                </a:rPr>
                <a:t> </a:t>
              </a:r>
              <a:r>
                <a:rPr lang="zh-CN" altLang="en-US" sz="1600" spc="100" dirty="0">
                  <a:solidFill>
                    <a:schemeClr val="tx1">
                      <a:lumMod val="65000"/>
                      <a:lumOff val="35000"/>
                    </a:schemeClr>
                  </a:solidFill>
                  <a:latin typeface="Arial" panose="020B0604020202020204" pitchFamily="34" charset="0"/>
                  <a:sym typeface="Wingdings" panose="05000000000000000000" pitchFamily="2" charset="2"/>
                </a:rPr>
                <a:t>删除</a:t>
              </a:r>
              <a:r>
                <a:rPr lang="en-US" altLang="zh-CN" sz="1600" spc="100" dirty="0">
                  <a:solidFill>
                    <a:schemeClr val="tx1">
                      <a:lumMod val="65000"/>
                      <a:lumOff val="35000"/>
                    </a:schemeClr>
                  </a:solidFill>
                  <a:latin typeface="Arial" panose="020B0604020202020204" pitchFamily="34" charset="0"/>
                  <a:sym typeface="Wingdings" panose="05000000000000000000" pitchFamily="2" charset="2"/>
                </a:rPr>
                <a:t>  </a:t>
              </a:r>
              <a:r>
                <a:rPr lang="zh-CN" altLang="en-US" sz="1600" spc="100" dirty="0">
                  <a:solidFill>
                    <a:schemeClr val="tx1">
                      <a:lumMod val="65000"/>
                      <a:lumOff val="35000"/>
                    </a:schemeClr>
                  </a:solidFill>
                  <a:latin typeface="Arial" panose="020B0604020202020204" pitchFamily="34" charset="0"/>
                  <a:sym typeface="Wingdings" panose="05000000000000000000" pitchFamily="2" charset="2"/>
                </a:rPr>
                <a:t>点击图标更换你的图片</a:t>
              </a:r>
              <a:endParaRPr lang="zh-CN" altLang="en-US" sz="1600" spc="100" dirty="0">
                <a:solidFill>
                  <a:schemeClr val="tx1">
                    <a:lumMod val="65000"/>
                    <a:lumOff val="35000"/>
                  </a:schemeClr>
                </a:solidFill>
                <a:latin typeface="Arial" panose="020B0604020202020204" pitchFamily="34" charset="0"/>
              </a:endParaRPr>
            </a:p>
          </p:txBody>
        </p:sp>
        <p:sp>
          <p:nvSpPr>
            <p:cNvPr id="30" name="矩形 29">
              <a:extLst>
                <a:ext uri="{FF2B5EF4-FFF2-40B4-BE49-F238E27FC236}">
                  <a16:creationId xmlns:a16="http://schemas.microsoft.com/office/drawing/2014/main" id="{640E1161-2B94-4C47-888B-4D5464D052C1}"/>
                </a:ext>
              </a:extLst>
            </p:cNvPr>
            <p:cNvSpPr>
              <a:spLocks/>
            </p:cNvSpPr>
            <p:nvPr/>
          </p:nvSpPr>
          <p:spPr>
            <a:xfrm>
              <a:off x="0" y="6887027"/>
              <a:ext cx="612000" cy="6120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Arial" panose="020B0604020202020204" pitchFamily="34" charset="0"/>
              </a:endParaRPr>
            </a:p>
          </p:txBody>
        </p:sp>
        <p:pic>
          <p:nvPicPr>
            <p:cNvPr id="31" name="图形 30" descr="单级齿轮">
              <a:extLst>
                <a:ext uri="{FF2B5EF4-FFF2-40B4-BE49-F238E27FC236}">
                  <a16:creationId xmlns:a16="http://schemas.microsoft.com/office/drawing/2014/main" id="{485848FD-443B-400C-8565-FA95754AB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00" y="6923027"/>
              <a:ext cx="540000" cy="540000"/>
            </a:xfrm>
            <a:prstGeom prst="rect">
              <a:avLst/>
            </a:prstGeom>
          </p:spPr>
        </p:pic>
        <p:sp>
          <p:nvSpPr>
            <p:cNvPr id="32" name="矩形 31">
              <a:extLst>
                <a:ext uri="{FF2B5EF4-FFF2-40B4-BE49-F238E27FC236}">
                  <a16:creationId xmlns:a16="http://schemas.microsoft.com/office/drawing/2014/main" id="{7162EF69-071E-46C1-A8B7-C9EDA2848FC6}"/>
                </a:ext>
              </a:extLst>
            </p:cNvPr>
            <p:cNvSpPr>
              <a:spLocks/>
            </p:cNvSpPr>
            <p:nvPr/>
          </p:nvSpPr>
          <p:spPr>
            <a:xfrm>
              <a:off x="12138000" y="6887027"/>
              <a:ext cx="54000" cy="6120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Arial" panose="020B0604020202020204" pitchFamily="34" charset="0"/>
              </a:endParaRPr>
            </a:p>
          </p:txBody>
        </p:sp>
      </p:grpSp>
      <p:sp>
        <p:nvSpPr>
          <p:cNvPr id="13" name="矩形 12">
            <a:extLst>
              <a:ext uri="{FF2B5EF4-FFF2-40B4-BE49-F238E27FC236}">
                <a16:creationId xmlns:a16="http://schemas.microsoft.com/office/drawing/2014/main" id="{53FD8FD4-41FC-49EB-A3BE-ED357EEBC94D}"/>
              </a:ext>
            </a:extLst>
          </p:cNvPr>
          <p:cNvSpPr/>
          <p:nvPr/>
        </p:nvSpPr>
        <p:spPr>
          <a:xfrm>
            <a:off x="4416524" y="4999268"/>
            <a:ext cx="3357816" cy="649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400" dirty="0">
                <a:solidFill>
                  <a:schemeClr val="tx2"/>
                </a:solidFill>
                <a:latin typeface="+mj-ea"/>
                <a:ea typeface="+mj-ea"/>
              </a:rPr>
              <a:t>Reporter: Yang Yang</a:t>
            </a:r>
          </a:p>
        </p:txBody>
      </p:sp>
      <p:sp>
        <p:nvSpPr>
          <p:cNvPr id="15" name="矩形 14">
            <a:extLst>
              <a:ext uri="{FF2B5EF4-FFF2-40B4-BE49-F238E27FC236}">
                <a16:creationId xmlns:a16="http://schemas.microsoft.com/office/drawing/2014/main" id="{1E2AFDF6-1B11-40FC-A76F-A788E75DD486}"/>
              </a:ext>
            </a:extLst>
          </p:cNvPr>
          <p:cNvSpPr/>
          <p:nvPr/>
        </p:nvSpPr>
        <p:spPr>
          <a:xfrm>
            <a:off x="4097439" y="5574626"/>
            <a:ext cx="4039564" cy="649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400" dirty="0">
                <a:solidFill>
                  <a:schemeClr val="tx2"/>
                </a:solidFill>
                <a:latin typeface="+mj-ea"/>
                <a:ea typeface="+mj-ea"/>
              </a:rPr>
              <a:t>Instructor: Sheng Meng</a:t>
            </a:r>
          </a:p>
        </p:txBody>
      </p:sp>
      <p:sp>
        <p:nvSpPr>
          <p:cNvPr id="16" name="矩形 15">
            <a:extLst>
              <a:ext uri="{FF2B5EF4-FFF2-40B4-BE49-F238E27FC236}">
                <a16:creationId xmlns:a16="http://schemas.microsoft.com/office/drawing/2014/main" id="{EF028468-48BB-E643-AAB3-6E29239C6C08}"/>
              </a:ext>
            </a:extLst>
          </p:cNvPr>
          <p:cNvSpPr/>
          <p:nvPr/>
        </p:nvSpPr>
        <p:spPr>
          <a:xfrm>
            <a:off x="4416524" y="6126963"/>
            <a:ext cx="3357816" cy="649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400" dirty="0">
                <a:solidFill>
                  <a:schemeClr val="tx2"/>
                </a:solidFill>
                <a:latin typeface="+mj-ea"/>
                <a:ea typeface="+mj-ea"/>
              </a:rPr>
              <a:t>May 28</a:t>
            </a:r>
            <a:r>
              <a:rPr lang="en-US" altLang="zh-CN" sz="2400" baseline="30000" dirty="0">
                <a:solidFill>
                  <a:schemeClr val="tx2"/>
                </a:solidFill>
                <a:latin typeface="+mj-ea"/>
                <a:ea typeface="+mj-ea"/>
              </a:rPr>
              <a:t>th</a:t>
            </a:r>
            <a:r>
              <a:rPr lang="en-US" altLang="zh-CN" sz="2400" dirty="0">
                <a:solidFill>
                  <a:schemeClr val="tx2"/>
                </a:solidFill>
                <a:latin typeface="+mj-ea"/>
                <a:ea typeface="+mj-ea"/>
              </a:rPr>
              <a:t>, 2021</a:t>
            </a:r>
          </a:p>
        </p:txBody>
      </p:sp>
      <p:pic>
        <p:nvPicPr>
          <p:cNvPr id="9" name="图片 8">
            <a:extLst>
              <a:ext uri="{FF2B5EF4-FFF2-40B4-BE49-F238E27FC236}">
                <a16:creationId xmlns:a16="http://schemas.microsoft.com/office/drawing/2014/main" id="{09A7180D-AA3C-D547-8AFF-FF5E381068CC}"/>
              </a:ext>
            </a:extLst>
          </p:cNvPr>
          <p:cNvPicPr>
            <a:picLocks noChangeAspect="1"/>
          </p:cNvPicPr>
          <p:nvPr/>
        </p:nvPicPr>
        <p:blipFill>
          <a:blip r:embed="rId5"/>
          <a:stretch>
            <a:fillRect/>
          </a:stretch>
        </p:blipFill>
        <p:spPr>
          <a:xfrm>
            <a:off x="1102433" y="2688323"/>
            <a:ext cx="2204146" cy="2110811"/>
          </a:xfrm>
          <a:prstGeom prst="rect">
            <a:avLst/>
          </a:prstGeom>
        </p:spPr>
      </p:pic>
      <p:pic>
        <p:nvPicPr>
          <p:cNvPr id="10" name="图片 9">
            <a:extLst>
              <a:ext uri="{FF2B5EF4-FFF2-40B4-BE49-F238E27FC236}">
                <a16:creationId xmlns:a16="http://schemas.microsoft.com/office/drawing/2014/main" id="{2C5A057E-AD66-AF43-8386-0551D28C94F3}"/>
              </a:ext>
            </a:extLst>
          </p:cNvPr>
          <p:cNvPicPr>
            <a:picLocks noChangeAspect="1"/>
          </p:cNvPicPr>
          <p:nvPr/>
        </p:nvPicPr>
        <p:blipFill>
          <a:blip r:embed="rId6"/>
          <a:stretch>
            <a:fillRect/>
          </a:stretch>
        </p:blipFill>
        <p:spPr>
          <a:xfrm>
            <a:off x="8557931" y="161107"/>
            <a:ext cx="3607585" cy="881854"/>
          </a:xfrm>
          <a:prstGeom prst="rect">
            <a:avLst/>
          </a:prstGeom>
        </p:spPr>
      </p:pic>
      <p:pic>
        <p:nvPicPr>
          <p:cNvPr id="12" name="图片 11">
            <a:extLst>
              <a:ext uri="{FF2B5EF4-FFF2-40B4-BE49-F238E27FC236}">
                <a16:creationId xmlns:a16="http://schemas.microsoft.com/office/drawing/2014/main" id="{06F3EE8A-A1B7-5C44-A199-6584CDFC6C2A}"/>
              </a:ext>
            </a:extLst>
          </p:cNvPr>
          <p:cNvPicPr>
            <a:picLocks noChangeAspect="1"/>
          </p:cNvPicPr>
          <p:nvPr/>
        </p:nvPicPr>
        <p:blipFill>
          <a:blip r:embed="rId7"/>
          <a:stretch>
            <a:fillRect/>
          </a:stretch>
        </p:blipFill>
        <p:spPr>
          <a:xfrm>
            <a:off x="7233059" y="2688323"/>
            <a:ext cx="4310107" cy="2108899"/>
          </a:xfrm>
          <a:prstGeom prst="rect">
            <a:avLst/>
          </a:prstGeom>
        </p:spPr>
      </p:pic>
      <p:pic>
        <p:nvPicPr>
          <p:cNvPr id="17" name="图片 16">
            <a:extLst>
              <a:ext uri="{FF2B5EF4-FFF2-40B4-BE49-F238E27FC236}">
                <a16:creationId xmlns:a16="http://schemas.microsoft.com/office/drawing/2014/main" id="{D6C5B0F3-BAF6-7643-8CD1-50319BC61A25}"/>
              </a:ext>
            </a:extLst>
          </p:cNvPr>
          <p:cNvPicPr>
            <a:picLocks noChangeAspect="1"/>
          </p:cNvPicPr>
          <p:nvPr/>
        </p:nvPicPr>
        <p:blipFill>
          <a:blip r:embed="rId8"/>
          <a:stretch>
            <a:fillRect/>
          </a:stretch>
        </p:blipFill>
        <p:spPr>
          <a:xfrm>
            <a:off x="3852191" y="2688323"/>
            <a:ext cx="2906948" cy="2070703"/>
          </a:xfrm>
          <a:prstGeom prst="rect">
            <a:avLst/>
          </a:prstGeom>
        </p:spPr>
      </p:pic>
      <p:sp>
        <p:nvSpPr>
          <p:cNvPr id="2" name="文本框 1">
            <a:extLst>
              <a:ext uri="{FF2B5EF4-FFF2-40B4-BE49-F238E27FC236}">
                <a16:creationId xmlns:a16="http://schemas.microsoft.com/office/drawing/2014/main" id="{17035FB5-CC0B-7441-9589-987C374E2B9F}"/>
              </a:ext>
            </a:extLst>
          </p:cNvPr>
          <p:cNvSpPr txBox="1"/>
          <p:nvPr/>
        </p:nvSpPr>
        <p:spPr>
          <a:xfrm>
            <a:off x="11823447" y="6531556"/>
            <a:ext cx="274434"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3038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FF0485-9250-47AF-AD56-3FFA8EA4B6BD}"/>
              </a:ext>
            </a:extLst>
          </p:cNvPr>
          <p:cNvSpPr>
            <a:spLocks noGrp="1"/>
          </p:cNvSpPr>
          <p:nvPr>
            <p:ph type="body" sz="quarter" idx="11"/>
          </p:nvPr>
        </p:nvSpPr>
        <p:spPr/>
        <p:txBody>
          <a:bodyPr/>
          <a:lstStyle/>
          <a:p>
            <a:r>
              <a:rPr lang="en-US" altLang="zh-CN" b="1" dirty="0"/>
              <a:t>Part</a:t>
            </a:r>
            <a:r>
              <a:rPr lang="en-US" altLang="zh-CN" dirty="0"/>
              <a:t> </a:t>
            </a:r>
            <a:r>
              <a:rPr lang="en-US" altLang="zh-CN" b="1" dirty="0"/>
              <a:t>03</a:t>
            </a:r>
            <a:endParaRPr lang="zh-CN" altLang="en-US" b="1" dirty="0"/>
          </a:p>
        </p:txBody>
      </p:sp>
      <p:sp>
        <p:nvSpPr>
          <p:cNvPr id="3" name="文本占位符 2">
            <a:extLst>
              <a:ext uri="{FF2B5EF4-FFF2-40B4-BE49-F238E27FC236}">
                <a16:creationId xmlns:a16="http://schemas.microsoft.com/office/drawing/2014/main" id="{73CE7AD5-022D-4FBF-B390-49AC1365A4EE}"/>
              </a:ext>
            </a:extLst>
          </p:cNvPr>
          <p:cNvSpPr>
            <a:spLocks noGrp="1"/>
          </p:cNvSpPr>
          <p:nvPr>
            <p:ph type="body" sz="quarter" idx="12"/>
          </p:nvPr>
        </p:nvSpPr>
        <p:spPr>
          <a:xfrm>
            <a:off x="4842141" y="3212889"/>
            <a:ext cx="6538432" cy="600075"/>
          </a:xfrm>
        </p:spPr>
        <p:txBody>
          <a:bodyPr/>
          <a:lstStyle/>
          <a:p>
            <a:r>
              <a:rPr lang="en-US" altLang="zh-CN" sz="3600" b="1" dirty="0"/>
              <a:t>Method &amp; Results</a:t>
            </a:r>
            <a:endParaRPr lang="zh-CN" altLang="en-US" sz="3600" b="1" dirty="0"/>
          </a:p>
        </p:txBody>
      </p:sp>
      <p:sp>
        <p:nvSpPr>
          <p:cNvPr id="4" name="文本框 3">
            <a:extLst>
              <a:ext uri="{FF2B5EF4-FFF2-40B4-BE49-F238E27FC236}">
                <a16:creationId xmlns:a16="http://schemas.microsoft.com/office/drawing/2014/main" id="{3B79BA62-DC50-E441-B509-126D1E0D5292}"/>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12</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81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C07D32D-8198-411E-9BE1-661430B91B23}"/>
              </a:ext>
            </a:extLst>
          </p:cNvPr>
          <p:cNvSpPr>
            <a:spLocks noGrp="1"/>
          </p:cNvSpPr>
          <p:nvPr>
            <p:ph type="body" sz="quarter" idx="10"/>
          </p:nvPr>
        </p:nvSpPr>
        <p:spPr/>
        <p:txBody>
          <a:bodyPr/>
          <a:lstStyle/>
          <a:p>
            <a:r>
              <a:rPr lang="en-US" altLang="zh-CN" dirty="0"/>
              <a:t>Method</a:t>
            </a:r>
            <a:endParaRPr lang="zh-CN" altLang="en-US" dirty="0"/>
          </a:p>
        </p:txBody>
      </p:sp>
      <p:pic>
        <p:nvPicPr>
          <p:cNvPr id="23" name="图片 22">
            <a:extLst>
              <a:ext uri="{FF2B5EF4-FFF2-40B4-BE49-F238E27FC236}">
                <a16:creationId xmlns:a16="http://schemas.microsoft.com/office/drawing/2014/main" id="{D8977B3A-5132-504D-8A33-D16D64D36622}"/>
              </a:ext>
            </a:extLst>
          </p:cNvPr>
          <p:cNvPicPr>
            <a:picLocks noChangeAspect="1"/>
          </p:cNvPicPr>
          <p:nvPr/>
        </p:nvPicPr>
        <p:blipFill>
          <a:blip r:embed="rId3"/>
          <a:stretch>
            <a:fillRect/>
          </a:stretch>
        </p:blipFill>
        <p:spPr>
          <a:xfrm>
            <a:off x="3145966" y="827902"/>
            <a:ext cx="5331657" cy="5543862"/>
          </a:xfrm>
          <a:prstGeom prst="rect">
            <a:avLst/>
          </a:prstGeom>
        </p:spPr>
      </p:pic>
      <p:sp>
        <p:nvSpPr>
          <p:cNvPr id="5" name="文本框 4">
            <a:extLst>
              <a:ext uri="{FF2B5EF4-FFF2-40B4-BE49-F238E27FC236}">
                <a16:creationId xmlns:a16="http://schemas.microsoft.com/office/drawing/2014/main" id="{6020AD65-1ACF-F54D-A695-97E16B8922EA}"/>
              </a:ext>
            </a:extLst>
          </p:cNvPr>
          <p:cNvSpPr txBox="1"/>
          <p:nvPr/>
        </p:nvSpPr>
        <p:spPr>
          <a:xfrm>
            <a:off x="2405690" y="6515765"/>
            <a:ext cx="4567532" cy="276999"/>
          </a:xfrm>
          <a:prstGeom prst="rect">
            <a:avLst/>
          </a:prstGeom>
          <a:noFill/>
        </p:spPr>
        <p:txBody>
          <a:bodyPr wrap="none" rtlCol="0">
            <a:spAutoFit/>
          </a:bodyPr>
          <a:lstStyle/>
          <a:p>
            <a:r>
              <a:rPr lang="en-US" altLang="zh-CN" sz="1200" dirty="0" err="1">
                <a:latin typeface="Times New Roman" panose="02020603050405020304" pitchFamily="18" charset="0"/>
                <a:cs typeface="Times New Roman" panose="02020603050405020304" pitchFamily="18" charset="0"/>
              </a:rPr>
              <a:t>Pescitelli</a:t>
            </a:r>
            <a:r>
              <a:rPr lang="en-US" altLang="zh-CN" sz="1200" dirty="0">
                <a:latin typeface="Times New Roman" panose="02020603050405020304" pitchFamily="18" charset="0"/>
                <a:cs typeface="Times New Roman" panose="02020603050405020304" pitchFamily="18" charset="0"/>
              </a:rPr>
              <a:t> G, Bruhn T. Chirality Forum, 2016, 474(February): 466–474.</a:t>
            </a:r>
            <a:endParaRPr kumimoji="1" lang="zh-CN" altLang="en-US" sz="7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61FD1CD-0AC3-2B41-B9A3-C62CB05B5BE8}"/>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13</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148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8F85999-119C-418E-8E5B-F43DE67F2B73}"/>
              </a:ext>
            </a:extLst>
          </p:cNvPr>
          <p:cNvSpPr>
            <a:spLocks noGrp="1"/>
          </p:cNvSpPr>
          <p:nvPr>
            <p:ph type="body" sz="quarter" idx="10"/>
          </p:nvPr>
        </p:nvSpPr>
        <p:spPr/>
        <p:txBody>
          <a:bodyPr/>
          <a:lstStyle/>
          <a:p>
            <a:r>
              <a:rPr lang="en-US" altLang="zh-CN" dirty="0"/>
              <a:t>Conformation Search</a:t>
            </a:r>
            <a:r>
              <a:rPr lang="zh-CN" altLang="en-US" dirty="0"/>
              <a:t> </a:t>
            </a:r>
            <a:r>
              <a:rPr lang="en-US" altLang="zh-CN" dirty="0"/>
              <a:t>&amp;</a:t>
            </a:r>
            <a:r>
              <a:rPr lang="zh-CN" altLang="en-US" dirty="0"/>
              <a:t> </a:t>
            </a:r>
            <a:r>
              <a:rPr lang="en-US" altLang="zh-CN" dirty="0"/>
              <a:t>Analysis</a:t>
            </a:r>
            <a:endParaRPr lang="zh-CN" altLang="en-US" dirty="0"/>
          </a:p>
        </p:txBody>
      </p:sp>
      <p:pic>
        <p:nvPicPr>
          <p:cNvPr id="7" name="图片 6">
            <a:extLst>
              <a:ext uri="{FF2B5EF4-FFF2-40B4-BE49-F238E27FC236}">
                <a16:creationId xmlns:a16="http://schemas.microsoft.com/office/drawing/2014/main" id="{4564AEB2-F93C-AD4F-9CF1-597DAA83750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88418" y="1341003"/>
            <a:ext cx="5401345" cy="4562302"/>
          </a:xfrm>
          <a:prstGeom prst="rect">
            <a:avLst/>
          </a:prstGeom>
        </p:spPr>
      </p:pic>
      <p:sp>
        <p:nvSpPr>
          <p:cNvPr id="8" name="文本框 7">
            <a:extLst>
              <a:ext uri="{FF2B5EF4-FFF2-40B4-BE49-F238E27FC236}">
                <a16:creationId xmlns:a16="http://schemas.microsoft.com/office/drawing/2014/main" id="{E24BAE33-33AF-6542-92A4-2C0D0F8E38C8}"/>
              </a:ext>
            </a:extLst>
          </p:cNvPr>
          <p:cNvSpPr txBox="1"/>
          <p:nvPr/>
        </p:nvSpPr>
        <p:spPr>
          <a:xfrm>
            <a:off x="7172695" y="1801459"/>
            <a:ext cx="4797631" cy="2239844"/>
          </a:xfrm>
          <a:prstGeom prst="rect">
            <a:avLst/>
          </a:prstGeom>
          <a:noFill/>
        </p:spPr>
        <p:txBody>
          <a:bodyPr wrap="square" rtlCol="0">
            <a:spAutoFit/>
          </a:bodyPr>
          <a:lstStyle/>
          <a:p>
            <a:pPr>
              <a:lnSpc>
                <a:spcPct val="150000"/>
              </a:lnSpc>
            </a:pPr>
            <a:r>
              <a:rPr kumimoji="1" lang="en-US" altLang="zh-CN" sz="2400" b="1" dirty="0">
                <a:latin typeface="Arial" panose="020B0604020202020204" pitchFamily="34" charset="0"/>
              </a:rPr>
              <a:t>Calculation</a:t>
            </a:r>
            <a:r>
              <a:rPr kumimoji="1" lang="zh-CN" altLang="en-US" sz="2400" b="1" dirty="0">
                <a:latin typeface="Arial" panose="020B0604020202020204" pitchFamily="34" charset="0"/>
              </a:rPr>
              <a:t> </a:t>
            </a:r>
            <a:r>
              <a:rPr kumimoji="1" lang="en-US" altLang="zh-CN" sz="2400" b="1" dirty="0">
                <a:latin typeface="Arial" panose="020B0604020202020204" pitchFamily="34" charset="0"/>
              </a:rPr>
              <a:t>Settings:</a:t>
            </a:r>
          </a:p>
          <a:p>
            <a:pPr marL="342900" indent="-342900">
              <a:lnSpc>
                <a:spcPct val="150000"/>
              </a:lnSpc>
              <a:buFont typeface="Arial" panose="020B0604020202020204" pitchFamily="34" charset="0"/>
              <a:buChar char="•"/>
            </a:pPr>
            <a:r>
              <a:rPr kumimoji="1" lang="en-US" altLang="zh-CN" sz="2400" dirty="0">
                <a:latin typeface="Arial" panose="020B0604020202020204" pitchFamily="34" charset="0"/>
              </a:rPr>
              <a:t>Program:</a:t>
            </a:r>
            <a:r>
              <a:rPr kumimoji="1" lang="zh-CN" altLang="en-US" sz="2400" dirty="0">
                <a:latin typeface="Arial" panose="020B0604020202020204" pitchFamily="34" charset="0"/>
              </a:rPr>
              <a:t> </a:t>
            </a:r>
            <a:r>
              <a:rPr kumimoji="1" lang="en-US" altLang="zh-CN" sz="2400" dirty="0">
                <a:latin typeface="Arial" panose="020B0604020202020204" pitchFamily="34" charset="0"/>
              </a:rPr>
              <a:t>Spartan 14</a:t>
            </a:r>
          </a:p>
          <a:p>
            <a:pPr marL="342900" indent="-342900">
              <a:lnSpc>
                <a:spcPct val="150000"/>
              </a:lnSpc>
              <a:buFont typeface="Arial" panose="020B0604020202020204" pitchFamily="34" charset="0"/>
              <a:buChar char="•"/>
            </a:pPr>
            <a:r>
              <a:rPr kumimoji="1" lang="en-US" altLang="zh-CN" sz="2400" dirty="0">
                <a:latin typeface="Arial" panose="020B0604020202020204" pitchFamily="34" charset="0"/>
              </a:rPr>
              <a:t>Method:</a:t>
            </a:r>
            <a:r>
              <a:rPr kumimoji="1" lang="zh-CN" altLang="en-US" sz="2400" dirty="0">
                <a:latin typeface="Arial" panose="020B0604020202020204" pitchFamily="34" charset="0"/>
              </a:rPr>
              <a:t> </a:t>
            </a:r>
            <a:r>
              <a:rPr kumimoji="1" lang="en-US" altLang="zh-CN" sz="2400" dirty="0">
                <a:latin typeface="Arial" panose="020B0604020202020204" pitchFamily="34" charset="0"/>
              </a:rPr>
              <a:t>Hartree-</a:t>
            </a:r>
            <a:r>
              <a:rPr kumimoji="1" lang="en-US" altLang="zh-CN" sz="2400" dirty="0" err="1">
                <a:latin typeface="Arial" panose="020B0604020202020204" pitchFamily="34" charset="0"/>
              </a:rPr>
              <a:t>Fock</a:t>
            </a:r>
            <a:r>
              <a:rPr kumimoji="1" lang="en-US" altLang="zh-CN" sz="2400" dirty="0">
                <a:latin typeface="Arial" panose="020B0604020202020204" pitchFamily="34" charset="0"/>
              </a:rPr>
              <a:t>   3-21G</a:t>
            </a:r>
          </a:p>
          <a:p>
            <a:pPr marL="342900" indent="-342900">
              <a:lnSpc>
                <a:spcPct val="150000"/>
              </a:lnSpc>
              <a:buFont typeface="Arial" panose="020B0604020202020204" pitchFamily="34" charset="0"/>
              <a:buChar char="•"/>
            </a:pPr>
            <a:r>
              <a:rPr kumimoji="1" lang="en-US" altLang="zh-CN" sz="2400" dirty="0">
                <a:latin typeface="Arial" panose="020B0604020202020204" pitchFamily="34" charset="0"/>
              </a:rPr>
              <a:t>@ 298 K</a:t>
            </a:r>
          </a:p>
        </p:txBody>
      </p:sp>
      <p:sp>
        <p:nvSpPr>
          <p:cNvPr id="11" name="文本框 10">
            <a:extLst>
              <a:ext uri="{FF2B5EF4-FFF2-40B4-BE49-F238E27FC236}">
                <a16:creationId xmlns:a16="http://schemas.microsoft.com/office/drawing/2014/main" id="{CC46AE21-5BD2-004A-87DC-290BCB2756EB}"/>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14</a:t>
            </a:r>
            <a:endParaRPr kumimoji="1" lang="zh-CN" altLang="en-US" sz="1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60194BA3-840F-2F46-BF96-AB08256A02D2}"/>
              </a:ext>
            </a:extLst>
          </p:cNvPr>
          <p:cNvSpPr txBox="1"/>
          <p:nvPr/>
        </p:nvSpPr>
        <p:spPr>
          <a:xfrm>
            <a:off x="3890586" y="1082000"/>
            <a:ext cx="2565869" cy="461665"/>
          </a:xfrm>
          <a:prstGeom prst="rect">
            <a:avLst/>
          </a:prstGeom>
          <a:noFill/>
        </p:spPr>
        <p:txBody>
          <a:bodyPr wrap="square" rtlCol="0">
            <a:spAutoFit/>
          </a:bodyPr>
          <a:lstStyle/>
          <a:p>
            <a:r>
              <a:rPr lang="en-US" altLang="zh-CN" sz="2400" b="1" dirty="0">
                <a:latin typeface="Arial" panose="020B0604020202020204" pitchFamily="34" charset="0"/>
              </a:rPr>
              <a:t>L-Phenylalanine</a:t>
            </a:r>
            <a:endParaRPr lang="zh-CN" altLang="en-US" sz="2400" b="1" dirty="0">
              <a:latin typeface="Arial" panose="020B0604020202020204" pitchFamily="34" charset="0"/>
            </a:endParaRPr>
          </a:p>
        </p:txBody>
      </p:sp>
      <p:sp>
        <p:nvSpPr>
          <p:cNvPr id="13" name="文本框 12">
            <a:extLst>
              <a:ext uri="{FF2B5EF4-FFF2-40B4-BE49-F238E27FC236}">
                <a16:creationId xmlns:a16="http://schemas.microsoft.com/office/drawing/2014/main" id="{D7B2BC0B-890D-B94A-97CD-C4D219DBA250}"/>
              </a:ext>
            </a:extLst>
          </p:cNvPr>
          <p:cNvSpPr txBox="1"/>
          <p:nvPr/>
        </p:nvSpPr>
        <p:spPr>
          <a:xfrm>
            <a:off x="2558584" y="3328130"/>
            <a:ext cx="2427098" cy="461665"/>
          </a:xfrm>
          <a:prstGeom prst="rect">
            <a:avLst/>
          </a:prstGeom>
          <a:noFill/>
        </p:spPr>
        <p:txBody>
          <a:bodyPr wrap="square" rtlCol="0">
            <a:spAutoFit/>
          </a:bodyPr>
          <a:lstStyle/>
          <a:p>
            <a:r>
              <a:rPr lang="en-US" altLang="zh-CN" sz="2400" b="1" dirty="0">
                <a:latin typeface="Arial" panose="020B0604020202020204" pitchFamily="34" charset="0"/>
              </a:rPr>
              <a:t>R-Thalidomide</a:t>
            </a:r>
            <a:endParaRPr lang="zh-CN" altLang="en-US" sz="2400" b="1" dirty="0">
              <a:latin typeface="Arial" panose="020B0604020202020204" pitchFamily="34" charset="0"/>
            </a:endParaRPr>
          </a:p>
        </p:txBody>
      </p:sp>
      <p:sp>
        <p:nvSpPr>
          <p:cNvPr id="14" name="文本框 13">
            <a:extLst>
              <a:ext uri="{FF2B5EF4-FFF2-40B4-BE49-F238E27FC236}">
                <a16:creationId xmlns:a16="http://schemas.microsoft.com/office/drawing/2014/main" id="{344DEEEF-0787-F446-870D-B6662364D89A}"/>
              </a:ext>
            </a:extLst>
          </p:cNvPr>
          <p:cNvSpPr txBox="1"/>
          <p:nvPr/>
        </p:nvSpPr>
        <p:spPr>
          <a:xfrm>
            <a:off x="1662842" y="1339794"/>
            <a:ext cx="1791485" cy="461665"/>
          </a:xfrm>
          <a:prstGeom prst="rect">
            <a:avLst/>
          </a:prstGeom>
          <a:noFill/>
        </p:spPr>
        <p:txBody>
          <a:bodyPr wrap="square" rtlCol="0">
            <a:spAutoFit/>
          </a:bodyPr>
          <a:lstStyle/>
          <a:p>
            <a:r>
              <a:rPr lang="en-US" altLang="zh-CN" sz="2400" b="1" dirty="0">
                <a:latin typeface="Arial" panose="020B0604020202020204" pitchFamily="34" charset="0"/>
              </a:rPr>
              <a:t>L-Alanine</a:t>
            </a:r>
            <a:endParaRPr lang="zh-CN" altLang="en-US" sz="2400" b="1" dirty="0">
              <a:latin typeface="Arial" panose="020B0604020202020204" pitchFamily="34" charset="0"/>
            </a:endParaRPr>
          </a:p>
        </p:txBody>
      </p:sp>
      <p:sp>
        <p:nvSpPr>
          <p:cNvPr id="15" name="文本框 14">
            <a:extLst>
              <a:ext uri="{FF2B5EF4-FFF2-40B4-BE49-F238E27FC236}">
                <a16:creationId xmlns:a16="http://schemas.microsoft.com/office/drawing/2014/main" id="{007594BB-34E2-A94C-AA2E-67C723C3E398}"/>
              </a:ext>
            </a:extLst>
          </p:cNvPr>
          <p:cNvSpPr txBox="1"/>
          <p:nvPr/>
        </p:nvSpPr>
        <p:spPr>
          <a:xfrm>
            <a:off x="560963" y="5801850"/>
            <a:ext cx="6979865" cy="461665"/>
          </a:xfrm>
          <a:prstGeom prst="rect">
            <a:avLst/>
          </a:prstGeom>
          <a:noFill/>
        </p:spPr>
        <p:txBody>
          <a:bodyPr wrap="square" rtlCol="0">
            <a:spAutoFit/>
          </a:bodyPr>
          <a:lstStyle/>
          <a:p>
            <a:r>
              <a:rPr lang="en-US" altLang="zh-CN" sz="2400" b="1" dirty="0">
                <a:latin typeface="Arial" panose="020B0604020202020204" pitchFamily="34" charset="0"/>
              </a:rPr>
              <a:t>Input</a:t>
            </a:r>
            <a:r>
              <a:rPr lang="zh-CN" altLang="en-US" sz="2400" b="1" dirty="0">
                <a:latin typeface="Arial" panose="020B0604020202020204" pitchFamily="34" charset="0"/>
              </a:rPr>
              <a:t> </a:t>
            </a:r>
            <a:r>
              <a:rPr lang="en-US" altLang="zh-CN" sz="2400" b="1" dirty="0">
                <a:latin typeface="Arial" panose="020B0604020202020204" pitchFamily="34" charset="0"/>
              </a:rPr>
              <a:t>structures</a:t>
            </a:r>
            <a:r>
              <a:rPr lang="zh-CN" altLang="en-US" sz="2400" b="1" dirty="0">
                <a:latin typeface="Arial" panose="020B0604020202020204" pitchFamily="34" charset="0"/>
              </a:rPr>
              <a:t> </a:t>
            </a:r>
            <a:r>
              <a:rPr lang="en-US" altLang="zh-CN" sz="2400" b="1" dirty="0">
                <a:latin typeface="Arial" panose="020B0604020202020204" pitchFamily="34" charset="0"/>
              </a:rPr>
              <a:t>of</a:t>
            </a:r>
            <a:r>
              <a:rPr lang="zh-CN" altLang="en-US" sz="2400" b="1" dirty="0">
                <a:latin typeface="Arial" panose="020B0604020202020204" pitchFamily="34" charset="0"/>
              </a:rPr>
              <a:t> </a:t>
            </a:r>
            <a:r>
              <a:rPr lang="en-US" altLang="zh-CN" sz="2400" b="1" dirty="0">
                <a:latin typeface="Arial" panose="020B0604020202020204" pitchFamily="34" charset="0"/>
              </a:rPr>
              <a:t>the</a:t>
            </a:r>
            <a:r>
              <a:rPr lang="zh-CN" altLang="en-US" sz="2400" b="1" dirty="0">
                <a:latin typeface="Arial" panose="020B0604020202020204" pitchFamily="34" charset="0"/>
              </a:rPr>
              <a:t> </a:t>
            </a:r>
            <a:r>
              <a:rPr lang="en-US" altLang="zh-CN" sz="2400" b="1" dirty="0">
                <a:latin typeface="Arial" panose="020B0604020202020204" pitchFamily="34" charset="0"/>
              </a:rPr>
              <a:t>three</a:t>
            </a:r>
            <a:r>
              <a:rPr lang="zh-CN" altLang="en-US" sz="2400" b="1" dirty="0">
                <a:latin typeface="Arial" panose="020B0604020202020204" pitchFamily="34" charset="0"/>
              </a:rPr>
              <a:t> </a:t>
            </a:r>
            <a:r>
              <a:rPr lang="en-US" altLang="zh-CN" sz="2400" b="1" dirty="0">
                <a:latin typeface="Arial" panose="020B0604020202020204" pitchFamily="34" charset="0"/>
              </a:rPr>
              <a:t>chiral</a:t>
            </a:r>
            <a:r>
              <a:rPr lang="zh-CN" altLang="en-US" sz="2400" b="1" dirty="0">
                <a:latin typeface="Arial" panose="020B0604020202020204" pitchFamily="34" charset="0"/>
              </a:rPr>
              <a:t> </a:t>
            </a:r>
            <a:r>
              <a:rPr lang="en-US" altLang="zh-CN" sz="2400" b="1" dirty="0">
                <a:latin typeface="Arial" panose="020B0604020202020204" pitchFamily="34" charset="0"/>
              </a:rPr>
              <a:t>molecules</a:t>
            </a:r>
            <a:endParaRPr lang="zh-CN" altLang="en-US" sz="2400" b="1" dirty="0">
              <a:latin typeface="Arial" panose="020B0604020202020204" pitchFamily="34" charset="0"/>
            </a:endParaRPr>
          </a:p>
        </p:txBody>
      </p:sp>
      <p:sp>
        <p:nvSpPr>
          <p:cNvPr id="18" name="文本框 17">
            <a:extLst>
              <a:ext uri="{FF2B5EF4-FFF2-40B4-BE49-F238E27FC236}">
                <a16:creationId xmlns:a16="http://schemas.microsoft.com/office/drawing/2014/main" id="{692929A4-985B-7644-9D77-449F752E296A}"/>
              </a:ext>
            </a:extLst>
          </p:cNvPr>
          <p:cNvSpPr txBox="1"/>
          <p:nvPr/>
        </p:nvSpPr>
        <p:spPr>
          <a:xfrm>
            <a:off x="2405690" y="6515765"/>
            <a:ext cx="632083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Shao Y, Molnar L F, Jung Y, et al. Physical Chemistry Chemical Physics, 2006, 8(27): 3172– 3191. </a:t>
            </a:r>
          </a:p>
        </p:txBody>
      </p:sp>
    </p:spTree>
    <p:extLst>
      <p:ext uri="{BB962C8B-B14F-4D97-AF65-F5344CB8AC3E}">
        <p14:creationId xmlns:p14="http://schemas.microsoft.com/office/powerpoint/2010/main" val="4122099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B0A396-A9CF-4579-9AC8-AE5D33D60460}"/>
              </a:ext>
            </a:extLst>
          </p:cNvPr>
          <p:cNvSpPr>
            <a:spLocks noGrp="1"/>
          </p:cNvSpPr>
          <p:nvPr>
            <p:ph type="body" sz="quarter" idx="10"/>
          </p:nvPr>
        </p:nvSpPr>
        <p:spPr>
          <a:xfrm>
            <a:off x="684197" y="209665"/>
            <a:ext cx="7764064" cy="538877"/>
          </a:xfrm>
        </p:spPr>
        <p:txBody>
          <a:bodyPr/>
          <a:lstStyle/>
          <a:p>
            <a:r>
              <a:rPr lang="en-US" altLang="zh-CN" dirty="0"/>
              <a:t>Re-Optimization with VASP (DFT)</a:t>
            </a:r>
            <a:endParaRPr lang="zh-CN" altLang="en-US" dirty="0"/>
          </a:p>
        </p:txBody>
      </p:sp>
      <p:sp>
        <p:nvSpPr>
          <p:cNvPr id="4" name="文本框 3">
            <a:extLst>
              <a:ext uri="{FF2B5EF4-FFF2-40B4-BE49-F238E27FC236}">
                <a16:creationId xmlns:a16="http://schemas.microsoft.com/office/drawing/2014/main" id="{2B923703-929D-4847-9A04-ECBAEC6C849B}"/>
              </a:ext>
            </a:extLst>
          </p:cNvPr>
          <p:cNvSpPr txBox="1"/>
          <p:nvPr/>
        </p:nvSpPr>
        <p:spPr>
          <a:xfrm>
            <a:off x="684197" y="1357819"/>
            <a:ext cx="4435230" cy="1200329"/>
          </a:xfrm>
          <a:prstGeom prst="rect">
            <a:avLst/>
          </a:prstGeom>
          <a:noFill/>
        </p:spPr>
        <p:txBody>
          <a:bodyPr wrap="square" rtlCol="0">
            <a:spAutoFit/>
          </a:bodyPr>
          <a:lstStyle/>
          <a:p>
            <a:r>
              <a:rPr lang="en-US" altLang="zh-CN" sz="2400" b="1" dirty="0">
                <a:latin typeface="Arial" panose="020B0604020202020204" pitchFamily="34" charset="0"/>
              </a:rPr>
              <a:t>Energy</a:t>
            </a:r>
            <a:r>
              <a:rPr lang="zh-CN" altLang="en-US" sz="2400" b="1" dirty="0">
                <a:latin typeface="Arial" panose="020B0604020202020204" pitchFamily="34" charset="0"/>
              </a:rPr>
              <a:t> </a:t>
            </a:r>
            <a:r>
              <a:rPr lang="en-US" altLang="zh-CN" sz="2400" b="1" dirty="0">
                <a:latin typeface="Arial" panose="020B0604020202020204" pitchFamily="34" charset="0"/>
              </a:rPr>
              <a:t>Threshold </a:t>
            </a:r>
          </a:p>
          <a:p>
            <a:r>
              <a:rPr lang="zh-CN" altLang="en-US" sz="2400" b="1" dirty="0">
                <a:latin typeface="Arial" panose="020B0604020202020204" pitchFamily="34" charset="0"/>
              </a:rPr>
              <a:t>        </a:t>
            </a:r>
            <a:endParaRPr lang="en-US" altLang="zh-CN" sz="2400" b="1" dirty="0">
              <a:latin typeface="Arial" panose="020B0604020202020204" pitchFamily="34" charset="0"/>
            </a:endParaRPr>
          </a:p>
          <a:p>
            <a:r>
              <a:rPr lang="zh-CN" altLang="en-US" sz="2400" b="1" dirty="0">
                <a:latin typeface="Arial" panose="020B0604020202020204" pitchFamily="34" charset="0"/>
              </a:rPr>
              <a:t>      </a:t>
            </a:r>
            <a:r>
              <a:rPr lang="en-US" altLang="zh-CN" sz="2400" dirty="0">
                <a:latin typeface="Arial" panose="020B0604020202020204" pitchFamily="34" charset="0"/>
              </a:rPr>
              <a:t>~</a:t>
            </a:r>
            <a:r>
              <a:rPr lang="zh-CN" altLang="en-US" sz="2400" dirty="0">
                <a:latin typeface="Arial" panose="020B0604020202020204" pitchFamily="34" charset="0"/>
              </a:rPr>
              <a:t> </a:t>
            </a:r>
            <a:r>
              <a:rPr lang="en-US" altLang="zh-CN" sz="2400" dirty="0">
                <a:latin typeface="Arial" panose="020B0604020202020204" pitchFamily="34" charset="0"/>
              </a:rPr>
              <a:t> 3</a:t>
            </a:r>
            <a:r>
              <a:rPr lang="zh-CN" altLang="en-US" sz="2400" dirty="0">
                <a:latin typeface="Arial" panose="020B0604020202020204" pitchFamily="34" charset="0"/>
              </a:rPr>
              <a:t> </a:t>
            </a:r>
            <a:r>
              <a:rPr lang="en-US" altLang="zh-CN" sz="2400" dirty="0">
                <a:latin typeface="Arial" panose="020B0604020202020204" pitchFamily="34" charset="0"/>
              </a:rPr>
              <a:t>kcal/mol</a:t>
            </a:r>
            <a:endParaRPr lang="zh-CN" altLang="en-US" sz="2400"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E3194C6-4F3F-9F40-ACD4-50DF3CF536BE}"/>
                  </a:ext>
                </a:extLst>
              </p:cNvPr>
              <p:cNvSpPr/>
              <p:nvPr/>
            </p:nvSpPr>
            <p:spPr>
              <a:xfrm>
                <a:off x="7800943" y="2247038"/>
                <a:ext cx="21856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𝐸</m:t>
                      </m:r>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𝐸</m:t>
                          </m:r>
                        </m:e>
                        <m:sub>
                          <m:r>
                            <a:rPr lang="zh-CN" altLang="en-US" sz="2400" i="0">
                              <a:latin typeface="Cambria Math" panose="02040503050406030204" pitchFamily="18" charset="0"/>
                            </a:rPr>
                            <m:t>0</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𝐸</m:t>
                          </m:r>
                        </m:e>
                        <m:sub>
                          <m:r>
                            <a:rPr lang="zh-CN" altLang="en-US" sz="2400" i="1">
                              <a:latin typeface="Cambria Math" panose="02040503050406030204" pitchFamily="18" charset="0"/>
                            </a:rPr>
                            <m:t>𝑍𝑃𝐸</m:t>
                          </m:r>
                        </m:sub>
                      </m:sSub>
                    </m:oMath>
                  </m:oMathPara>
                </a14:m>
                <a:endParaRPr lang="zh-CN" altLang="en-US" sz="2400" dirty="0">
                  <a:latin typeface="Arial" panose="020B0604020202020204" pitchFamily="34" charset="0"/>
                </a:endParaRPr>
              </a:p>
            </p:txBody>
          </p:sp>
        </mc:Choice>
        <mc:Fallback xmlns="">
          <p:sp>
            <p:nvSpPr>
              <p:cNvPr id="3" name="矩形 2">
                <a:extLst>
                  <a:ext uri="{FF2B5EF4-FFF2-40B4-BE49-F238E27FC236}">
                    <a16:creationId xmlns:a16="http://schemas.microsoft.com/office/drawing/2014/main" id="{3E3194C6-4F3F-9F40-ACD4-50DF3CF536BE}"/>
                  </a:ext>
                </a:extLst>
              </p:cNvPr>
              <p:cNvSpPr>
                <a:spLocks noRot="1" noChangeAspect="1" noMove="1" noResize="1" noEditPoints="1" noAdjustHandles="1" noChangeArrowheads="1" noChangeShapeType="1" noTextEdit="1"/>
              </p:cNvSpPr>
              <p:nvPr/>
            </p:nvSpPr>
            <p:spPr>
              <a:xfrm>
                <a:off x="7800943" y="2247038"/>
                <a:ext cx="2185663" cy="461665"/>
              </a:xfrm>
              <a:prstGeom prst="rect">
                <a:avLst/>
              </a:prstGeom>
              <a:blipFill>
                <a:blip r:embed="rId3"/>
                <a:stretch>
                  <a:fillRect b="-2703"/>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23EAF939-AB78-954B-BF0B-47BFB2FFF423}"/>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15</a:t>
            </a:r>
            <a:endParaRPr kumimoji="1" lang="zh-CN" altLang="en-US" sz="1400"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618A6F1D-8CE5-7243-95C7-F537AC46DF5E}"/>
              </a:ext>
            </a:extLst>
          </p:cNvPr>
          <p:cNvPicPr>
            <a:picLocks noChangeAspect="1"/>
          </p:cNvPicPr>
          <p:nvPr/>
        </p:nvPicPr>
        <p:blipFill>
          <a:blip r:embed="rId4"/>
          <a:stretch>
            <a:fillRect/>
          </a:stretch>
        </p:blipFill>
        <p:spPr>
          <a:xfrm>
            <a:off x="7800943" y="4603226"/>
            <a:ext cx="2766640" cy="1099562"/>
          </a:xfrm>
          <a:prstGeom prst="rect">
            <a:avLst/>
          </a:prstGeom>
        </p:spPr>
      </p:pic>
      <p:sp>
        <p:nvSpPr>
          <p:cNvPr id="21" name="文本框 20">
            <a:extLst>
              <a:ext uri="{FF2B5EF4-FFF2-40B4-BE49-F238E27FC236}">
                <a16:creationId xmlns:a16="http://schemas.microsoft.com/office/drawing/2014/main" id="{85901F8A-37CD-5F46-A9DF-C8F61EC98C9B}"/>
              </a:ext>
            </a:extLst>
          </p:cNvPr>
          <p:cNvSpPr txBox="1"/>
          <p:nvPr/>
        </p:nvSpPr>
        <p:spPr>
          <a:xfrm>
            <a:off x="7322680" y="3702132"/>
            <a:ext cx="3519490" cy="461665"/>
          </a:xfrm>
          <a:prstGeom prst="rect">
            <a:avLst/>
          </a:prstGeom>
          <a:noFill/>
        </p:spPr>
        <p:txBody>
          <a:bodyPr wrap="square" rtlCol="0">
            <a:spAutoFit/>
          </a:bodyPr>
          <a:lstStyle/>
          <a:p>
            <a:r>
              <a:rPr lang="en-US" altLang="zh-CN" sz="2400" b="1" dirty="0">
                <a:latin typeface="Arial" panose="020B0604020202020204" pitchFamily="34" charset="0"/>
              </a:rPr>
              <a:t>Boltzmann</a:t>
            </a:r>
            <a:r>
              <a:rPr lang="zh-CN" altLang="en-US" sz="2400" b="1" dirty="0">
                <a:latin typeface="Arial" panose="020B0604020202020204" pitchFamily="34" charset="0"/>
              </a:rPr>
              <a:t> </a:t>
            </a:r>
            <a:r>
              <a:rPr lang="en-US" altLang="zh-CN" sz="2400" b="1" dirty="0">
                <a:latin typeface="Arial" panose="020B0604020202020204" pitchFamily="34" charset="0"/>
              </a:rPr>
              <a:t>Weighting:</a:t>
            </a:r>
            <a:endParaRPr lang="zh-CN" altLang="en-US" sz="2400" b="1" dirty="0">
              <a:latin typeface="Arial" panose="020B0604020202020204" pitchFamily="34" charset="0"/>
            </a:endParaRPr>
          </a:p>
        </p:txBody>
      </p:sp>
      <p:sp>
        <p:nvSpPr>
          <p:cNvPr id="22" name="文本框 21">
            <a:extLst>
              <a:ext uri="{FF2B5EF4-FFF2-40B4-BE49-F238E27FC236}">
                <a16:creationId xmlns:a16="http://schemas.microsoft.com/office/drawing/2014/main" id="{D93B2B78-0E25-CE49-85F9-7F387987AE06}"/>
              </a:ext>
            </a:extLst>
          </p:cNvPr>
          <p:cNvSpPr txBox="1"/>
          <p:nvPr/>
        </p:nvSpPr>
        <p:spPr>
          <a:xfrm>
            <a:off x="684197" y="3506475"/>
            <a:ext cx="5775980" cy="2239844"/>
          </a:xfrm>
          <a:prstGeom prst="rect">
            <a:avLst/>
          </a:prstGeom>
          <a:noFill/>
        </p:spPr>
        <p:txBody>
          <a:bodyPr wrap="square" rtlCol="0">
            <a:spAutoFit/>
          </a:bodyPr>
          <a:lstStyle/>
          <a:p>
            <a:pPr>
              <a:lnSpc>
                <a:spcPct val="150000"/>
              </a:lnSpc>
            </a:pPr>
            <a:r>
              <a:rPr kumimoji="1" lang="en-US" altLang="zh-CN" sz="2400" b="1" dirty="0">
                <a:latin typeface="Arial" panose="020B0604020202020204" pitchFamily="34" charset="0"/>
              </a:rPr>
              <a:t>Calculation</a:t>
            </a:r>
            <a:r>
              <a:rPr kumimoji="1" lang="zh-CN" altLang="en-US" sz="2400" b="1" dirty="0">
                <a:latin typeface="Arial" panose="020B0604020202020204" pitchFamily="34" charset="0"/>
              </a:rPr>
              <a:t> </a:t>
            </a:r>
            <a:r>
              <a:rPr kumimoji="1" lang="en-US" altLang="zh-CN" sz="2400" b="1" dirty="0">
                <a:latin typeface="Arial" panose="020B0604020202020204" pitchFamily="34" charset="0"/>
              </a:rPr>
              <a:t>Settings:</a:t>
            </a:r>
          </a:p>
          <a:p>
            <a:pPr marL="342900" indent="-342900">
              <a:lnSpc>
                <a:spcPct val="150000"/>
              </a:lnSpc>
              <a:buFont typeface="Arial" panose="020B0604020202020204" pitchFamily="34" charset="0"/>
              <a:buChar char="•"/>
            </a:pPr>
            <a:r>
              <a:rPr kumimoji="1" lang="en-US" altLang="zh-CN" sz="2400" dirty="0">
                <a:latin typeface="Arial" panose="020B0604020202020204" pitchFamily="34" charset="0"/>
              </a:rPr>
              <a:t>Program:</a:t>
            </a:r>
            <a:r>
              <a:rPr kumimoji="1" lang="zh-CN" altLang="en-US" sz="2400" dirty="0">
                <a:latin typeface="Arial" panose="020B0604020202020204" pitchFamily="34" charset="0"/>
              </a:rPr>
              <a:t> </a:t>
            </a:r>
            <a:r>
              <a:rPr kumimoji="1" lang="en-US" altLang="zh-CN" sz="2400" dirty="0">
                <a:latin typeface="Arial" panose="020B0604020202020204" pitchFamily="34" charset="0"/>
              </a:rPr>
              <a:t>VASP</a:t>
            </a:r>
            <a:r>
              <a:rPr kumimoji="1" lang="zh-CN" altLang="en-US" sz="2400" dirty="0">
                <a:latin typeface="Arial" panose="020B0604020202020204" pitchFamily="34" charset="0"/>
              </a:rPr>
              <a:t> </a:t>
            </a:r>
            <a:r>
              <a:rPr kumimoji="1" lang="en-US" altLang="zh-CN" sz="2400" dirty="0">
                <a:latin typeface="Arial" panose="020B0604020202020204" pitchFamily="34" charset="0"/>
              </a:rPr>
              <a:t>5.4.4</a:t>
            </a:r>
          </a:p>
          <a:p>
            <a:pPr marL="342900" indent="-342900">
              <a:lnSpc>
                <a:spcPct val="150000"/>
              </a:lnSpc>
              <a:buFont typeface="Arial" panose="020B0604020202020204" pitchFamily="34" charset="0"/>
              <a:buChar char="•"/>
            </a:pPr>
            <a:r>
              <a:rPr kumimoji="1" lang="en-US" altLang="zh-CN" sz="2400" dirty="0">
                <a:latin typeface="Arial" panose="020B0604020202020204" pitchFamily="34" charset="0"/>
              </a:rPr>
              <a:t>Method:</a:t>
            </a:r>
            <a:r>
              <a:rPr kumimoji="1" lang="zh-CN" altLang="en-US" sz="2400" dirty="0">
                <a:latin typeface="Arial" panose="020B0604020202020204" pitchFamily="34" charset="0"/>
              </a:rPr>
              <a:t> </a:t>
            </a:r>
            <a:r>
              <a:rPr kumimoji="1" lang="en-US" altLang="zh-CN" sz="2400" dirty="0">
                <a:latin typeface="Arial" panose="020B0604020202020204" pitchFamily="34" charset="0"/>
              </a:rPr>
              <a:t>DFT</a:t>
            </a:r>
            <a:r>
              <a:rPr kumimoji="1" lang="zh-CN" altLang="en-US" sz="2400" dirty="0">
                <a:latin typeface="Arial" panose="020B0604020202020204" pitchFamily="34" charset="0"/>
              </a:rPr>
              <a:t>   </a:t>
            </a:r>
            <a:r>
              <a:rPr kumimoji="1" lang="en-US" altLang="zh-CN" sz="2400" dirty="0">
                <a:latin typeface="Arial" panose="020B0604020202020204" pitchFamily="34" charset="0"/>
              </a:rPr>
              <a:t>PW</a:t>
            </a:r>
            <a:r>
              <a:rPr kumimoji="1" lang="zh-CN" altLang="en-US" sz="2400" dirty="0">
                <a:latin typeface="Arial" panose="020B0604020202020204" pitchFamily="34" charset="0"/>
              </a:rPr>
              <a:t>   </a:t>
            </a:r>
            <a:r>
              <a:rPr kumimoji="1" lang="en-US" altLang="zh-CN" sz="2400" dirty="0">
                <a:latin typeface="Arial" panose="020B0604020202020204" pitchFamily="34" charset="0"/>
              </a:rPr>
              <a:t>ENCUT</a:t>
            </a:r>
            <a:r>
              <a:rPr kumimoji="1" lang="zh-CN" altLang="en-US" sz="2400" dirty="0">
                <a:latin typeface="Arial" panose="020B0604020202020204" pitchFamily="34" charset="0"/>
              </a:rPr>
              <a:t> </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400</a:t>
            </a:r>
            <a:r>
              <a:rPr kumimoji="1" lang="zh-CN" altLang="en-US" sz="2400" dirty="0">
                <a:latin typeface="Arial" panose="020B0604020202020204" pitchFamily="34" charset="0"/>
              </a:rPr>
              <a:t> </a:t>
            </a:r>
            <a:r>
              <a:rPr kumimoji="1" lang="en-US" altLang="zh-CN" sz="2400" dirty="0">
                <a:latin typeface="Arial" panose="020B0604020202020204" pitchFamily="34" charset="0"/>
              </a:rPr>
              <a:t>eV</a:t>
            </a:r>
          </a:p>
          <a:p>
            <a:pPr marL="342900" indent="-342900">
              <a:lnSpc>
                <a:spcPct val="150000"/>
              </a:lnSpc>
              <a:buFont typeface="Arial" panose="020B0604020202020204" pitchFamily="34" charset="0"/>
              <a:buChar char="•"/>
            </a:pPr>
            <a:r>
              <a:rPr kumimoji="1" lang="en-US" altLang="zh-CN" sz="2400" dirty="0">
                <a:latin typeface="Arial" panose="020B0604020202020204" pitchFamily="34" charset="0"/>
              </a:rPr>
              <a:t>Functional:</a:t>
            </a:r>
            <a:r>
              <a:rPr kumimoji="1" lang="zh-CN" altLang="en-US" sz="2400" dirty="0">
                <a:latin typeface="Arial" panose="020B0604020202020204" pitchFamily="34" charset="0"/>
              </a:rPr>
              <a:t> </a:t>
            </a:r>
            <a:r>
              <a:rPr kumimoji="1" lang="en-US" altLang="zh-CN" sz="2400" dirty="0">
                <a:latin typeface="Arial" panose="020B0604020202020204" pitchFamily="34" charset="0"/>
              </a:rPr>
              <a:t>PAW_PBE</a:t>
            </a:r>
            <a:r>
              <a:rPr kumimoji="1" lang="zh-CN" altLang="en-US" sz="2400" dirty="0">
                <a:latin typeface="Arial" panose="020B0604020202020204" pitchFamily="34" charset="0"/>
              </a:rPr>
              <a:t> </a:t>
            </a:r>
            <a:endParaRPr kumimoji="1" lang="en-US" altLang="zh-CN" sz="2400" dirty="0">
              <a:latin typeface="Arial" panose="020B0604020202020204" pitchFamily="34" charset="0"/>
            </a:endParaRPr>
          </a:p>
        </p:txBody>
      </p:sp>
      <p:sp>
        <p:nvSpPr>
          <p:cNvPr id="23" name="文本框 22">
            <a:extLst>
              <a:ext uri="{FF2B5EF4-FFF2-40B4-BE49-F238E27FC236}">
                <a16:creationId xmlns:a16="http://schemas.microsoft.com/office/drawing/2014/main" id="{0E2B7063-DBF4-2847-BEB8-B6ADC5E41DCD}"/>
              </a:ext>
            </a:extLst>
          </p:cNvPr>
          <p:cNvSpPr txBox="1"/>
          <p:nvPr/>
        </p:nvSpPr>
        <p:spPr>
          <a:xfrm>
            <a:off x="7322680" y="1357819"/>
            <a:ext cx="3519490" cy="461665"/>
          </a:xfrm>
          <a:prstGeom prst="rect">
            <a:avLst/>
          </a:prstGeom>
          <a:noFill/>
        </p:spPr>
        <p:txBody>
          <a:bodyPr wrap="square" rtlCol="0">
            <a:spAutoFit/>
          </a:bodyPr>
          <a:lstStyle/>
          <a:p>
            <a:r>
              <a:rPr lang="en-US" altLang="zh-CN" sz="2400" b="1" dirty="0">
                <a:latin typeface="Arial" panose="020B0604020202020204" pitchFamily="34" charset="0"/>
              </a:rPr>
              <a:t>Total</a:t>
            </a:r>
            <a:r>
              <a:rPr lang="zh-CN" altLang="en-US" sz="2400" b="1" dirty="0">
                <a:latin typeface="Arial" panose="020B0604020202020204" pitchFamily="34" charset="0"/>
              </a:rPr>
              <a:t> </a:t>
            </a:r>
            <a:r>
              <a:rPr lang="en-US" altLang="zh-CN" sz="2400" b="1" dirty="0">
                <a:latin typeface="Arial" panose="020B0604020202020204" pitchFamily="34" charset="0"/>
              </a:rPr>
              <a:t>Energy:</a:t>
            </a:r>
            <a:endParaRPr lang="zh-CN" altLang="en-US" sz="2400" b="1" dirty="0">
              <a:latin typeface="Arial" panose="020B0604020202020204" pitchFamily="34" charset="0"/>
            </a:endParaRPr>
          </a:p>
        </p:txBody>
      </p:sp>
      <p:sp>
        <p:nvSpPr>
          <p:cNvPr id="24" name="文本框 23">
            <a:extLst>
              <a:ext uri="{FF2B5EF4-FFF2-40B4-BE49-F238E27FC236}">
                <a16:creationId xmlns:a16="http://schemas.microsoft.com/office/drawing/2014/main" id="{078D1DB7-2AE3-E44B-B427-DB28CBC81738}"/>
              </a:ext>
            </a:extLst>
          </p:cNvPr>
          <p:cNvSpPr txBox="1"/>
          <p:nvPr/>
        </p:nvSpPr>
        <p:spPr>
          <a:xfrm>
            <a:off x="2405690" y="6387841"/>
            <a:ext cx="7420621" cy="520848"/>
          </a:xfrm>
          <a:prstGeom prst="rect">
            <a:avLst/>
          </a:prstGeom>
          <a:noFill/>
        </p:spPr>
        <p:txBody>
          <a:bodyPr wrap="none" rtlCol="0">
            <a:spAutoFit/>
          </a:bodyPr>
          <a:lstStyle/>
          <a:p>
            <a:r>
              <a:rPr lang="en-US" altLang="zh-CN" sz="1200" dirty="0" err="1">
                <a:latin typeface="Times New Roman" panose="02020603050405020304" pitchFamily="18" charset="0"/>
                <a:cs typeface="Times New Roman" panose="02020603050405020304" pitchFamily="18" charset="0"/>
              </a:rPr>
              <a:t>Kresse</a:t>
            </a:r>
            <a:r>
              <a:rPr lang="en-US" altLang="zh-CN" sz="1200" dirty="0">
                <a:latin typeface="Times New Roman" panose="02020603050405020304" pitchFamily="18" charset="0"/>
                <a:cs typeface="Times New Roman" panose="02020603050405020304" pitchFamily="18" charset="0"/>
              </a:rPr>
              <a:t> G, </a:t>
            </a:r>
            <a:r>
              <a:rPr lang="en-US" altLang="zh-CN" sz="1200" dirty="0" err="1">
                <a:latin typeface="Times New Roman" panose="02020603050405020304" pitchFamily="18" charset="0"/>
                <a:cs typeface="Times New Roman" panose="02020603050405020304" pitchFamily="18" charset="0"/>
              </a:rPr>
              <a:t>Furthmüller</a:t>
            </a:r>
            <a:r>
              <a:rPr lang="en-US" altLang="zh-CN" sz="1200" dirty="0">
                <a:latin typeface="Times New Roman" panose="02020603050405020304" pitchFamily="18" charset="0"/>
                <a:cs typeface="Times New Roman" panose="02020603050405020304" pitchFamily="18" charset="0"/>
              </a:rPr>
              <a:t> J. Physical Review B - Condensed Matter and Materials Physics, 1996, 54(16): 11169–11186. </a:t>
            </a:r>
          </a:p>
          <a:p>
            <a:pPr>
              <a:lnSpc>
                <a:spcPct val="150000"/>
              </a:lnSpc>
            </a:pPr>
            <a:r>
              <a:rPr lang="en-US" altLang="zh-CN" sz="1200" dirty="0" err="1">
                <a:latin typeface="Times New Roman" panose="02020603050405020304" pitchFamily="18" charset="0"/>
                <a:cs typeface="Times New Roman" panose="02020603050405020304" pitchFamily="18" charset="0"/>
              </a:rPr>
              <a:t>Kresse</a:t>
            </a:r>
            <a:r>
              <a:rPr lang="en-US" altLang="zh-CN" sz="1200" dirty="0">
                <a:latin typeface="Times New Roman" panose="02020603050405020304" pitchFamily="18" charset="0"/>
                <a:cs typeface="Times New Roman" panose="02020603050405020304" pitchFamily="18" charset="0"/>
              </a:rPr>
              <a:t> G, </a:t>
            </a:r>
            <a:r>
              <a:rPr lang="en-US" altLang="zh-CN" sz="1200" dirty="0" err="1">
                <a:latin typeface="Times New Roman" panose="02020603050405020304" pitchFamily="18" charset="0"/>
                <a:cs typeface="Times New Roman" panose="02020603050405020304" pitchFamily="18" charset="0"/>
              </a:rPr>
              <a:t>Furthmüller</a:t>
            </a:r>
            <a:r>
              <a:rPr lang="en-US" altLang="zh-CN" sz="1200" dirty="0">
                <a:latin typeface="Times New Roman" panose="02020603050405020304" pitchFamily="18" charset="0"/>
                <a:cs typeface="Times New Roman" panose="02020603050405020304" pitchFamily="18" charset="0"/>
              </a:rPr>
              <a:t> J. Computational Materials Science, 1996, 6(1): 15–50. </a:t>
            </a:r>
          </a:p>
        </p:txBody>
      </p:sp>
    </p:spTree>
    <p:extLst>
      <p:ext uri="{BB962C8B-B14F-4D97-AF65-F5344CB8AC3E}">
        <p14:creationId xmlns:p14="http://schemas.microsoft.com/office/powerpoint/2010/main" val="87207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21"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63FCF6-76DF-49A1-921F-7CF66AFB8285}"/>
              </a:ext>
            </a:extLst>
          </p:cNvPr>
          <p:cNvSpPr>
            <a:spLocks noGrp="1"/>
          </p:cNvSpPr>
          <p:nvPr>
            <p:ph type="body" sz="quarter" idx="10"/>
          </p:nvPr>
        </p:nvSpPr>
        <p:spPr/>
        <p:txBody>
          <a:bodyPr/>
          <a:lstStyle/>
          <a:p>
            <a:r>
              <a:rPr lang="en-US" altLang="zh-CN" dirty="0"/>
              <a:t>ECD Calculation</a:t>
            </a:r>
            <a:endParaRPr lang="zh-CN" altLang="en-US" dirty="0"/>
          </a:p>
        </p:txBody>
      </p:sp>
      <p:sp>
        <p:nvSpPr>
          <p:cNvPr id="13" name="文本框 12">
            <a:extLst>
              <a:ext uri="{FF2B5EF4-FFF2-40B4-BE49-F238E27FC236}">
                <a16:creationId xmlns:a16="http://schemas.microsoft.com/office/drawing/2014/main" id="{208ACBAB-B9FB-0942-9A62-BB2C024889E5}"/>
              </a:ext>
            </a:extLst>
          </p:cNvPr>
          <p:cNvSpPr txBox="1"/>
          <p:nvPr/>
        </p:nvSpPr>
        <p:spPr>
          <a:xfrm>
            <a:off x="2405690" y="6387841"/>
            <a:ext cx="7322326" cy="520848"/>
          </a:xfrm>
          <a:prstGeom prst="rect">
            <a:avLst/>
          </a:prstGeom>
          <a:noFill/>
        </p:spPr>
        <p:txBody>
          <a:bodyPr wrap="none" rtlCol="0">
            <a:spAutoFit/>
          </a:bodyPr>
          <a:lstStyle/>
          <a:p>
            <a:r>
              <a:rPr lang="en-US" altLang="zh-CN" sz="1200" dirty="0" err="1">
                <a:latin typeface="Times New Roman" panose="02020603050405020304" pitchFamily="18" charset="0"/>
                <a:cs typeface="Times New Roman" panose="02020603050405020304" pitchFamily="18" charset="0"/>
              </a:rPr>
              <a:t>Makkonen</a:t>
            </a:r>
            <a:r>
              <a:rPr lang="en-US" altLang="zh-CN" sz="1200" dirty="0">
                <a:latin typeface="Times New Roman" panose="02020603050405020304" pitchFamily="18" charset="0"/>
                <a:cs typeface="Times New Roman" panose="02020603050405020304" pitchFamily="18" charset="0"/>
              </a:rPr>
              <a:t> E, Rossi T P, Larsen A H, et al. The Journal of Chemical Physics, 2021, 154(11): 114102.</a:t>
            </a:r>
          </a:p>
          <a:p>
            <a:pPr>
              <a:lnSpc>
                <a:spcPct val="150000"/>
              </a:lnSpc>
            </a:pPr>
            <a:r>
              <a:rPr lang="en-US" altLang="zh-CN" sz="1200" dirty="0">
                <a:latin typeface="Times New Roman" panose="02020603050405020304" pitchFamily="18" charset="0"/>
                <a:cs typeface="Times New Roman" panose="02020603050405020304" pitchFamily="18" charset="0"/>
              </a:rPr>
              <a:t>Varsano D, Espinosa-Leal L A, Andrade X, et al. Physical Chemistry Chemical Physics, 2009, 11(22): 4481–4489.  </a:t>
            </a:r>
            <a:endParaRPr kumimoji="1" lang="zh-CN" altLang="en-US" sz="7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D0EA40E-2DA3-D141-A2DA-8BA9B9FE2FF3}"/>
                  </a:ext>
                </a:extLst>
              </p:cNvPr>
              <p:cNvSpPr/>
              <p:nvPr/>
            </p:nvSpPr>
            <p:spPr>
              <a:xfrm>
                <a:off x="791064" y="1138474"/>
                <a:ext cx="2884764" cy="7483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𝑝</m:t>
                          </m:r>
                        </m:e>
                      </m:acc>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r>
                        <a:rPr lang="zh-CN" altLang="en-US" sz="2000" i="0">
                          <a:solidFill>
                            <a:schemeClr val="tx1"/>
                          </a:solidFill>
                          <a:latin typeface="Cambria Math" panose="02040503050406030204" pitchFamily="18" charset="0"/>
                        </a:rPr>
                        <m:t>=</m:t>
                      </m:r>
                      <m:r>
                        <a:rPr lang="zh-CN" altLang="en-US" sz="2000" b="1" i="1">
                          <a:solidFill>
                            <a:schemeClr val="tx1"/>
                          </a:solidFill>
                          <a:latin typeface="Cambria Math" panose="02040503050406030204" pitchFamily="18" charset="0"/>
                        </a:rPr>
                        <m:t>𝜶</m:t>
                      </m:r>
                      <m:acc>
                        <m:accPr>
                          <m:chr m:val="⃗"/>
                          <m:ctrlPr>
                            <a:rPr lang="zh-CN" altLang="en-US" sz="2000" b="1" i="1">
                              <a:solidFill>
                                <a:schemeClr val="tx1"/>
                              </a:solidFill>
                              <a:latin typeface="Cambria Math" panose="02040503050406030204" pitchFamily="18" charset="0"/>
                            </a:rPr>
                          </m:ctrlPr>
                        </m:accPr>
                        <m:e>
                          <m:r>
                            <a:rPr lang="zh-CN" altLang="en-US" sz="2000" b="0" i="1">
                              <a:solidFill>
                                <a:schemeClr val="tx1"/>
                              </a:solidFill>
                              <a:latin typeface="Cambria Math" panose="02040503050406030204" pitchFamily="18" charset="0"/>
                            </a:rPr>
                            <m:t>𝐸</m:t>
                          </m:r>
                        </m:e>
                      </m:acc>
                      <m:d>
                        <m:dPr>
                          <m:ctrlPr>
                            <a:rPr lang="zh-CN" altLang="en-US" sz="2000" b="1" i="1">
                              <a:solidFill>
                                <a:schemeClr val="tx1"/>
                              </a:solidFill>
                              <a:latin typeface="Cambria Math" panose="02040503050406030204" pitchFamily="18" charset="0"/>
                            </a:rPr>
                          </m:ctrlPr>
                        </m:dPr>
                        <m:e>
                          <m:r>
                            <a:rPr lang="zh-CN" altLang="en-US" sz="2000" b="0" i="1">
                              <a:solidFill>
                                <a:schemeClr val="tx1"/>
                              </a:solidFill>
                              <a:latin typeface="Cambria Math" panose="02040503050406030204" pitchFamily="18" charset="0"/>
                            </a:rPr>
                            <m:t>𝑡</m:t>
                          </m:r>
                        </m:e>
                      </m:d>
                      <m:r>
                        <a:rPr lang="zh-CN" altLang="en-US" sz="2000" b="0" i="0">
                          <a:solidFill>
                            <a:schemeClr val="tx1"/>
                          </a:solidFill>
                          <a:latin typeface="Cambria Math" panose="02040503050406030204" pitchFamily="18" charset="0"/>
                        </a:rPr>
                        <m:t>−</m:t>
                      </m:r>
                      <m:f>
                        <m:fPr>
                          <m:ctrlPr>
                            <a:rPr lang="zh-CN" altLang="en-US" sz="2000" b="0" i="1">
                              <a:solidFill>
                                <a:schemeClr val="tx1"/>
                              </a:solidFill>
                              <a:latin typeface="Cambria Math" panose="02040503050406030204" pitchFamily="18" charset="0"/>
                            </a:rPr>
                          </m:ctrlPr>
                        </m:fPr>
                        <m:num>
                          <m:r>
                            <a:rPr lang="zh-CN" altLang="en-US" sz="2000" b="1" i="1">
                              <a:solidFill>
                                <a:schemeClr val="tx1"/>
                              </a:solidFill>
                              <a:latin typeface="Cambria Math" panose="02040503050406030204" pitchFamily="18" charset="0"/>
                            </a:rPr>
                            <m:t>𝜷</m:t>
                          </m:r>
                        </m:num>
                        <m:den>
                          <m:r>
                            <a:rPr lang="zh-CN" altLang="en-US" sz="2000" b="0" i="1">
                              <a:solidFill>
                                <a:schemeClr val="tx1"/>
                              </a:solidFill>
                              <a:latin typeface="Cambria Math" panose="02040503050406030204" pitchFamily="18" charset="0"/>
                            </a:rPr>
                            <m:t>𝑐</m:t>
                          </m:r>
                        </m:den>
                      </m:f>
                      <m:f>
                        <m:fPr>
                          <m:ctrlPr>
                            <a:rPr lang="zh-CN" altLang="en-US" sz="2000" b="0" i="1">
                              <a:solidFill>
                                <a:schemeClr val="tx1"/>
                              </a:solidFill>
                              <a:latin typeface="Cambria Math" panose="02040503050406030204" pitchFamily="18" charset="0"/>
                            </a:rPr>
                          </m:ctrlPr>
                        </m:fPr>
                        <m:num>
                          <m:r>
                            <a:rPr lang="zh-CN" altLang="en-US" sz="2000" b="0" i="0">
                              <a:solidFill>
                                <a:schemeClr val="tx1"/>
                              </a:solidFill>
                              <a:latin typeface="Cambria Math" panose="02040503050406030204" pitchFamily="18" charset="0"/>
                            </a:rPr>
                            <m:t>𝜕</m:t>
                          </m:r>
                          <m:acc>
                            <m:accPr>
                              <m:chr m:val="⃗"/>
                              <m:ctrlPr>
                                <a:rPr lang="zh-CN" altLang="en-US" sz="2000" b="0" i="1">
                                  <a:solidFill>
                                    <a:schemeClr val="tx1"/>
                                  </a:solidFill>
                                  <a:latin typeface="Cambria Math" panose="02040503050406030204" pitchFamily="18" charset="0"/>
                                </a:rPr>
                              </m:ctrlPr>
                            </m:accPr>
                            <m:e>
                              <m:r>
                                <a:rPr lang="zh-CN" altLang="en-US" sz="2000" b="0" i="1">
                                  <a:solidFill>
                                    <a:schemeClr val="tx1"/>
                                  </a:solidFill>
                                  <a:latin typeface="Cambria Math" panose="02040503050406030204" pitchFamily="18" charset="0"/>
                                </a:rPr>
                                <m:t>𝐵</m:t>
                              </m:r>
                            </m:e>
                          </m:acc>
                          <m:d>
                            <m:dPr>
                              <m:ctrlPr>
                                <a:rPr lang="zh-CN" altLang="en-US" sz="2000" b="0" i="1">
                                  <a:solidFill>
                                    <a:schemeClr val="tx1"/>
                                  </a:solidFill>
                                  <a:latin typeface="Cambria Math" panose="02040503050406030204" pitchFamily="18" charset="0"/>
                                </a:rPr>
                              </m:ctrlPr>
                            </m:dPr>
                            <m:e>
                              <m:r>
                                <a:rPr lang="zh-CN" altLang="en-US" sz="2000" b="0" i="1">
                                  <a:solidFill>
                                    <a:schemeClr val="tx1"/>
                                  </a:solidFill>
                                  <a:latin typeface="Cambria Math" panose="02040503050406030204" pitchFamily="18" charset="0"/>
                                </a:rPr>
                                <m:t>𝑡</m:t>
                              </m:r>
                            </m:e>
                          </m:d>
                        </m:num>
                        <m:den>
                          <m:r>
                            <a:rPr lang="zh-CN" altLang="en-US" sz="2000" b="0" i="0">
                              <a:solidFill>
                                <a:schemeClr val="tx1"/>
                              </a:solidFill>
                              <a:latin typeface="Cambria Math" panose="02040503050406030204" pitchFamily="18" charset="0"/>
                            </a:rPr>
                            <m:t>𝜕</m:t>
                          </m:r>
                          <m:r>
                            <a:rPr lang="zh-CN" altLang="en-US" sz="2000" b="0" i="1">
                              <a:solidFill>
                                <a:schemeClr val="tx1"/>
                              </a:solidFill>
                              <a:latin typeface="Cambria Math" panose="02040503050406030204" pitchFamily="18" charset="0"/>
                            </a:rPr>
                            <m:t>𝑡</m:t>
                          </m:r>
                        </m:den>
                      </m:f>
                    </m:oMath>
                  </m:oMathPara>
                </a14:m>
                <a:endParaRPr lang="zh-CN" altLang="en-US" sz="2000" dirty="0">
                  <a:solidFill>
                    <a:schemeClr val="tx1"/>
                  </a:solidFill>
                  <a:latin typeface="Arial" panose="020B0604020202020204" pitchFamily="34" charset="0"/>
                </a:endParaRPr>
              </a:p>
            </p:txBody>
          </p:sp>
        </mc:Choice>
        <mc:Fallback xmlns="">
          <p:sp>
            <p:nvSpPr>
              <p:cNvPr id="3" name="矩形 2">
                <a:extLst>
                  <a:ext uri="{FF2B5EF4-FFF2-40B4-BE49-F238E27FC236}">
                    <a16:creationId xmlns:a16="http://schemas.microsoft.com/office/drawing/2014/main" id="{6D0EA40E-2DA3-D141-A2DA-8BA9B9FE2FF3}"/>
                  </a:ext>
                </a:extLst>
              </p:cNvPr>
              <p:cNvSpPr>
                <a:spLocks noRot="1" noChangeAspect="1" noMove="1" noResize="1" noEditPoints="1" noAdjustHandles="1" noChangeArrowheads="1" noChangeShapeType="1" noTextEdit="1"/>
              </p:cNvSpPr>
              <p:nvPr/>
            </p:nvSpPr>
            <p:spPr>
              <a:xfrm>
                <a:off x="791064" y="1138474"/>
                <a:ext cx="2884764" cy="748346"/>
              </a:xfrm>
              <a:prstGeom prst="rect">
                <a:avLst/>
              </a:prstGeom>
              <a:blipFill>
                <a:blip r:embed="rId3"/>
                <a:stretch>
                  <a:fillRect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5756A1D-DA55-B745-9E26-D6434F9DB02F}"/>
                  </a:ext>
                </a:extLst>
              </p:cNvPr>
              <p:cNvSpPr/>
              <p:nvPr/>
            </p:nvSpPr>
            <p:spPr>
              <a:xfrm>
                <a:off x="791064" y="1936646"/>
                <a:ext cx="2954911" cy="7483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a:solidFill>
                                <a:srgbClr val="836967"/>
                              </a:solidFill>
                              <a:latin typeface="Cambria Math" panose="02040503050406030204" pitchFamily="18" charset="0"/>
                            </a:rPr>
                          </m:ctrlPr>
                        </m:accPr>
                        <m:e>
                          <m:r>
                            <a:rPr lang="zh-CN" altLang="en-US" sz="2000" i="1">
                              <a:latin typeface="Cambria Math" panose="02040503050406030204" pitchFamily="18" charset="0"/>
                            </a:rPr>
                            <m:t>𝑚</m:t>
                          </m:r>
                        </m:e>
                      </m:acc>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𝑡</m:t>
                          </m:r>
                        </m:e>
                      </m:d>
                      <m:r>
                        <a:rPr lang="zh-CN" altLang="en-US" sz="2000" i="0">
                          <a:latin typeface="Cambria Math" panose="02040503050406030204" pitchFamily="18" charset="0"/>
                        </a:rPr>
                        <m:t>=</m:t>
                      </m:r>
                      <m:r>
                        <a:rPr lang="zh-CN" altLang="en-US" sz="2000" b="1" i="1">
                          <a:latin typeface="Cambria Math" panose="02040503050406030204" pitchFamily="18" charset="0"/>
                        </a:rPr>
                        <m:t>𝝌</m:t>
                      </m:r>
                      <m:acc>
                        <m:accPr>
                          <m:chr m:val="⃗"/>
                          <m:ctrlPr>
                            <a:rPr lang="zh-CN" altLang="en-US" sz="2000" b="1" i="1">
                              <a:solidFill>
                                <a:srgbClr val="836967"/>
                              </a:solidFill>
                              <a:latin typeface="Cambria Math" panose="02040503050406030204" pitchFamily="18" charset="0"/>
                            </a:rPr>
                          </m:ctrlPr>
                        </m:accPr>
                        <m:e>
                          <m:r>
                            <a:rPr lang="zh-CN" altLang="en-US" sz="2000" b="0" i="1">
                              <a:latin typeface="Cambria Math" panose="02040503050406030204" pitchFamily="18" charset="0"/>
                            </a:rPr>
                            <m:t>𝐵</m:t>
                          </m:r>
                        </m:e>
                      </m:acc>
                      <m:d>
                        <m:dPr>
                          <m:ctrlPr>
                            <a:rPr lang="zh-CN" altLang="en-US" sz="2000" b="1" i="1">
                              <a:solidFill>
                                <a:srgbClr val="836967"/>
                              </a:solidFill>
                              <a:latin typeface="Cambria Math" panose="02040503050406030204" pitchFamily="18" charset="0"/>
                            </a:rPr>
                          </m:ctrlPr>
                        </m:dPr>
                        <m:e>
                          <m:r>
                            <a:rPr lang="zh-CN" altLang="en-US" sz="2000" b="0" i="1">
                              <a:latin typeface="Cambria Math" panose="02040503050406030204" pitchFamily="18" charset="0"/>
                            </a:rPr>
                            <m:t>𝑡</m:t>
                          </m:r>
                        </m:e>
                      </m:d>
                      <m:r>
                        <a:rPr lang="zh-CN" altLang="en-US" sz="2000" b="0" i="0">
                          <a:latin typeface="Cambria Math" panose="02040503050406030204" pitchFamily="18" charset="0"/>
                        </a:rPr>
                        <m:t>+</m:t>
                      </m:r>
                      <m:f>
                        <m:fPr>
                          <m:ctrlPr>
                            <a:rPr lang="zh-CN" altLang="en-US" sz="2000" b="0" i="1">
                              <a:solidFill>
                                <a:srgbClr val="836967"/>
                              </a:solidFill>
                              <a:latin typeface="Cambria Math" panose="02040503050406030204" pitchFamily="18" charset="0"/>
                            </a:rPr>
                          </m:ctrlPr>
                        </m:fPr>
                        <m:num>
                          <m:r>
                            <a:rPr lang="zh-CN" altLang="en-US" sz="2000" b="1" i="1">
                              <a:latin typeface="Cambria Math" panose="02040503050406030204" pitchFamily="18" charset="0"/>
                            </a:rPr>
                            <m:t>𝜷</m:t>
                          </m:r>
                        </m:num>
                        <m:den>
                          <m:r>
                            <a:rPr lang="zh-CN" altLang="en-US" sz="2000" b="0" i="1">
                              <a:latin typeface="Cambria Math" panose="02040503050406030204" pitchFamily="18" charset="0"/>
                            </a:rPr>
                            <m:t>𝑐</m:t>
                          </m:r>
                        </m:den>
                      </m:f>
                      <m:f>
                        <m:fPr>
                          <m:ctrlPr>
                            <a:rPr lang="zh-CN" altLang="en-US" sz="2000" b="0" i="1">
                              <a:solidFill>
                                <a:srgbClr val="836967"/>
                              </a:solidFill>
                              <a:latin typeface="Cambria Math" panose="02040503050406030204" pitchFamily="18" charset="0"/>
                            </a:rPr>
                          </m:ctrlPr>
                        </m:fPr>
                        <m:num>
                          <m:r>
                            <a:rPr lang="zh-CN" altLang="en-US" sz="2000" b="0" i="0">
                              <a:latin typeface="Cambria Math" panose="02040503050406030204" pitchFamily="18" charset="0"/>
                            </a:rPr>
                            <m:t>𝜕</m:t>
                          </m:r>
                          <m:acc>
                            <m:accPr>
                              <m:chr m:val="⃗"/>
                              <m:ctrlPr>
                                <a:rPr lang="zh-CN" altLang="en-US" sz="2000" b="0" i="1">
                                  <a:solidFill>
                                    <a:srgbClr val="836967"/>
                                  </a:solidFill>
                                  <a:latin typeface="Cambria Math" panose="02040503050406030204" pitchFamily="18" charset="0"/>
                                </a:rPr>
                              </m:ctrlPr>
                            </m:accPr>
                            <m:e>
                              <m:r>
                                <a:rPr lang="zh-CN" altLang="en-US" sz="2000" b="0" i="1">
                                  <a:latin typeface="Cambria Math" panose="02040503050406030204" pitchFamily="18" charset="0"/>
                                </a:rPr>
                                <m:t>𝐸</m:t>
                              </m:r>
                            </m:e>
                          </m:acc>
                          <m:d>
                            <m:dPr>
                              <m:ctrlPr>
                                <a:rPr lang="zh-CN" altLang="en-US" sz="2000" b="0" i="1">
                                  <a:solidFill>
                                    <a:srgbClr val="836967"/>
                                  </a:solidFill>
                                  <a:latin typeface="Cambria Math" panose="02040503050406030204" pitchFamily="18" charset="0"/>
                                </a:rPr>
                              </m:ctrlPr>
                            </m:dPr>
                            <m:e>
                              <m:r>
                                <a:rPr lang="zh-CN" altLang="en-US" sz="2000" b="0" i="1">
                                  <a:latin typeface="Cambria Math" panose="02040503050406030204" pitchFamily="18" charset="0"/>
                                </a:rPr>
                                <m:t>𝑡</m:t>
                              </m:r>
                            </m:e>
                          </m:d>
                        </m:num>
                        <m:den>
                          <m:r>
                            <a:rPr lang="zh-CN" altLang="en-US" sz="2000" b="0" i="0">
                              <a:latin typeface="Cambria Math" panose="02040503050406030204" pitchFamily="18" charset="0"/>
                            </a:rPr>
                            <m:t>𝜕</m:t>
                          </m:r>
                          <m:r>
                            <a:rPr lang="zh-CN" altLang="en-US" sz="2000" b="0" i="1">
                              <a:latin typeface="Cambria Math" panose="02040503050406030204" pitchFamily="18" charset="0"/>
                            </a:rPr>
                            <m:t>𝑡</m:t>
                          </m:r>
                        </m:den>
                      </m:f>
                    </m:oMath>
                  </m:oMathPara>
                </a14:m>
                <a:endParaRPr lang="zh-CN" altLang="en-US" sz="2000" dirty="0">
                  <a:latin typeface="Arial" panose="020B0604020202020204" pitchFamily="34" charset="0"/>
                </a:endParaRPr>
              </a:p>
            </p:txBody>
          </p:sp>
        </mc:Choice>
        <mc:Fallback xmlns="">
          <p:sp>
            <p:nvSpPr>
              <p:cNvPr id="7" name="矩形 6">
                <a:extLst>
                  <a:ext uri="{FF2B5EF4-FFF2-40B4-BE49-F238E27FC236}">
                    <a16:creationId xmlns:a16="http://schemas.microsoft.com/office/drawing/2014/main" id="{45756A1D-DA55-B745-9E26-D6434F9DB02F}"/>
                  </a:ext>
                </a:extLst>
              </p:cNvPr>
              <p:cNvSpPr>
                <a:spLocks noRot="1" noChangeAspect="1" noMove="1" noResize="1" noEditPoints="1" noAdjustHandles="1" noChangeArrowheads="1" noChangeShapeType="1" noTextEdit="1"/>
              </p:cNvSpPr>
              <p:nvPr/>
            </p:nvSpPr>
            <p:spPr>
              <a:xfrm>
                <a:off x="791064" y="1936646"/>
                <a:ext cx="2954911" cy="748346"/>
              </a:xfrm>
              <a:prstGeom prst="rect">
                <a:avLst/>
              </a:prstGeom>
              <a:blipFill>
                <a:blip r:embed="rId4"/>
                <a:stretch>
                  <a:fillRect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3348450-B7E7-2443-B573-A62F739492DB}"/>
                  </a:ext>
                </a:extLst>
              </p:cNvPr>
              <p:cNvSpPr/>
              <p:nvPr/>
            </p:nvSpPr>
            <p:spPr>
              <a:xfrm>
                <a:off x="5018724" y="1502935"/>
                <a:ext cx="1984902" cy="7483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𝑚</m:t>
                          </m:r>
                        </m:e>
                      </m:acc>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b="1" i="1">
                              <a:solidFill>
                                <a:schemeClr val="tx1"/>
                              </a:solidFill>
                              <a:latin typeface="Cambria Math" panose="02040503050406030204" pitchFamily="18" charset="0"/>
                            </a:rPr>
                            <m:t>𝜷</m:t>
                          </m:r>
                        </m:num>
                        <m:den>
                          <m:r>
                            <a:rPr lang="zh-CN" altLang="en-US" sz="2000" b="0" i="1">
                              <a:solidFill>
                                <a:schemeClr val="tx1"/>
                              </a:solidFill>
                              <a:latin typeface="Cambria Math" panose="02040503050406030204" pitchFamily="18" charset="0"/>
                            </a:rPr>
                            <m:t>𝑐</m:t>
                          </m:r>
                        </m:den>
                      </m:f>
                      <m:f>
                        <m:fPr>
                          <m:ctrlPr>
                            <a:rPr lang="zh-CN" altLang="en-US" sz="2000" b="0" i="1">
                              <a:solidFill>
                                <a:schemeClr val="tx1"/>
                              </a:solidFill>
                              <a:latin typeface="Cambria Math" panose="02040503050406030204" pitchFamily="18" charset="0"/>
                            </a:rPr>
                          </m:ctrlPr>
                        </m:fPr>
                        <m:num>
                          <m:r>
                            <a:rPr lang="zh-CN" altLang="en-US" sz="2000" b="0" i="0">
                              <a:solidFill>
                                <a:schemeClr val="tx1"/>
                              </a:solidFill>
                              <a:latin typeface="Cambria Math" panose="02040503050406030204" pitchFamily="18" charset="0"/>
                            </a:rPr>
                            <m:t>𝜕</m:t>
                          </m:r>
                          <m:acc>
                            <m:accPr>
                              <m:chr m:val="⃗"/>
                              <m:ctrlPr>
                                <a:rPr lang="zh-CN" altLang="en-US" sz="2000" b="0" i="1">
                                  <a:solidFill>
                                    <a:schemeClr val="tx1"/>
                                  </a:solidFill>
                                  <a:latin typeface="Cambria Math" panose="02040503050406030204" pitchFamily="18" charset="0"/>
                                </a:rPr>
                              </m:ctrlPr>
                            </m:accPr>
                            <m:e>
                              <m:r>
                                <a:rPr lang="zh-CN" altLang="en-US" sz="2000" b="0" i="1">
                                  <a:solidFill>
                                    <a:schemeClr val="tx1"/>
                                  </a:solidFill>
                                  <a:latin typeface="Cambria Math" panose="02040503050406030204" pitchFamily="18" charset="0"/>
                                </a:rPr>
                                <m:t>𝐸</m:t>
                              </m:r>
                            </m:e>
                          </m:acc>
                          <m:d>
                            <m:dPr>
                              <m:ctrlPr>
                                <a:rPr lang="zh-CN" altLang="en-US" sz="2000" b="0" i="1">
                                  <a:solidFill>
                                    <a:schemeClr val="tx1"/>
                                  </a:solidFill>
                                  <a:latin typeface="Cambria Math" panose="02040503050406030204" pitchFamily="18" charset="0"/>
                                </a:rPr>
                              </m:ctrlPr>
                            </m:dPr>
                            <m:e>
                              <m:r>
                                <a:rPr lang="zh-CN" altLang="en-US" sz="2000" b="0" i="1">
                                  <a:solidFill>
                                    <a:schemeClr val="tx1"/>
                                  </a:solidFill>
                                  <a:latin typeface="Cambria Math" panose="02040503050406030204" pitchFamily="18" charset="0"/>
                                </a:rPr>
                                <m:t>𝑡</m:t>
                              </m:r>
                            </m:e>
                          </m:d>
                        </m:num>
                        <m:den>
                          <m:r>
                            <a:rPr lang="zh-CN" altLang="en-US" sz="2000" b="0" i="0">
                              <a:solidFill>
                                <a:schemeClr val="tx1"/>
                              </a:solidFill>
                              <a:latin typeface="Cambria Math" panose="02040503050406030204" pitchFamily="18" charset="0"/>
                            </a:rPr>
                            <m:t>𝜕</m:t>
                          </m:r>
                          <m:r>
                            <a:rPr lang="zh-CN" altLang="en-US" sz="2000" b="0" i="1">
                              <a:solidFill>
                                <a:schemeClr val="tx1"/>
                              </a:solidFill>
                              <a:latin typeface="Cambria Math" panose="02040503050406030204" pitchFamily="18" charset="0"/>
                            </a:rPr>
                            <m:t>𝑡</m:t>
                          </m:r>
                        </m:den>
                      </m:f>
                    </m:oMath>
                  </m:oMathPara>
                </a14:m>
                <a:endParaRPr lang="zh-CN" altLang="en-US" sz="2000" dirty="0">
                  <a:solidFill>
                    <a:schemeClr val="tx1"/>
                  </a:solidFill>
                  <a:latin typeface="Arial" panose="020B0604020202020204" pitchFamily="34" charset="0"/>
                </a:endParaRPr>
              </a:p>
            </p:txBody>
          </p:sp>
        </mc:Choice>
        <mc:Fallback xmlns="">
          <p:sp>
            <p:nvSpPr>
              <p:cNvPr id="11" name="矩形 10">
                <a:extLst>
                  <a:ext uri="{FF2B5EF4-FFF2-40B4-BE49-F238E27FC236}">
                    <a16:creationId xmlns:a16="http://schemas.microsoft.com/office/drawing/2014/main" id="{43348450-B7E7-2443-B573-A62F739492DB}"/>
                  </a:ext>
                </a:extLst>
              </p:cNvPr>
              <p:cNvSpPr>
                <a:spLocks noRot="1" noChangeAspect="1" noMove="1" noResize="1" noEditPoints="1" noAdjustHandles="1" noChangeArrowheads="1" noChangeShapeType="1" noTextEdit="1"/>
              </p:cNvSpPr>
              <p:nvPr/>
            </p:nvSpPr>
            <p:spPr>
              <a:xfrm>
                <a:off x="5018724" y="1502935"/>
                <a:ext cx="1984902" cy="748346"/>
              </a:xfrm>
              <a:prstGeom prst="rect">
                <a:avLst/>
              </a:prstGeom>
              <a:blipFill>
                <a:blip r:embed="rId5"/>
                <a:stretch>
                  <a:fillRect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2766008-3FE9-7E49-87BB-06FA864D9AAC}"/>
                  </a:ext>
                </a:extLst>
              </p:cNvPr>
              <p:cNvSpPr/>
              <p:nvPr/>
            </p:nvSpPr>
            <p:spPr>
              <a:xfrm>
                <a:off x="7943435" y="1519863"/>
                <a:ext cx="3352264" cy="72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𝑚</m:t>
                          </m:r>
                        </m:e>
                        <m:sub>
                          <m:r>
                            <a:rPr lang="zh-CN" altLang="en-US" sz="2000" i="1">
                              <a:solidFill>
                                <a:schemeClr val="tx1"/>
                              </a:solidFill>
                              <a:latin typeface="Cambria Math" panose="02040503050406030204" pitchFamily="18" charset="0"/>
                            </a:rPr>
                            <m:t>𝑗</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1</m:t>
                          </m:r>
                        </m:num>
                        <m:den>
                          <m:r>
                            <a:rPr lang="zh-CN" altLang="en-US" sz="2000" i="1">
                              <a:solidFill>
                                <a:schemeClr val="tx1"/>
                              </a:solidFill>
                              <a:latin typeface="Cambria Math" panose="02040503050406030204" pitchFamily="18" charset="0"/>
                            </a:rPr>
                            <m:t>𝑐</m:t>
                          </m:r>
                        </m:den>
                      </m:f>
                      <m:nary>
                        <m:naryPr>
                          <m:chr m:val="∑"/>
                          <m:limLoc m:val="subSup"/>
                          <m:supHide m:val="on"/>
                          <m:ctrlPr>
                            <a:rPr lang="zh-CN" altLang="en-US" sz="2000" i="1">
                              <a:solidFill>
                                <a:schemeClr val="tx1"/>
                              </a:solidFill>
                              <a:latin typeface="Cambria Math" panose="02040503050406030204" pitchFamily="18" charset="0"/>
                            </a:rPr>
                          </m:ctrlPr>
                        </m:naryPr>
                        <m:sub>
                          <m:r>
                            <a:rPr lang="zh-CN" altLang="en-US" sz="2000" i="1">
                              <a:solidFill>
                                <a:schemeClr val="tx1"/>
                              </a:solidFill>
                              <a:latin typeface="Cambria Math" panose="02040503050406030204" pitchFamily="18" charset="0"/>
                            </a:rPr>
                            <m:t>𝑘</m:t>
                          </m:r>
                        </m:sub>
                        <m:sup/>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𝛽</m:t>
                              </m:r>
                            </m:e>
                            <m:sub>
                              <m:r>
                                <a:rPr lang="zh-CN" altLang="en-US" sz="2000" i="1">
                                  <a:solidFill>
                                    <a:schemeClr val="tx1"/>
                                  </a:solidFill>
                                  <a:latin typeface="Cambria Math" panose="02040503050406030204" pitchFamily="18" charset="0"/>
                                </a:rPr>
                                <m:t>𝑗𝑘</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e>
                      </m:nary>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𝐸</m:t>
                              </m:r>
                            </m:e>
                            <m:sub>
                              <m:r>
                                <a:rPr lang="zh-CN" altLang="en-US" sz="2000" i="1">
                                  <a:solidFill>
                                    <a:schemeClr val="tx1"/>
                                  </a:solidFill>
                                  <a:latin typeface="Cambria Math" panose="02040503050406030204" pitchFamily="18" charset="0"/>
                                </a:rPr>
                                <m:t>𝑘</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num>
                        <m:den>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𝑡</m:t>
                          </m:r>
                        </m:den>
                      </m:f>
                    </m:oMath>
                  </m:oMathPara>
                </a14:m>
                <a:endParaRPr lang="zh-CN" altLang="en-US" sz="2000" dirty="0">
                  <a:solidFill>
                    <a:schemeClr val="tx1"/>
                  </a:solidFill>
                  <a:latin typeface="Arial" panose="020B0604020202020204" pitchFamily="34" charset="0"/>
                </a:endParaRPr>
              </a:p>
            </p:txBody>
          </p:sp>
        </mc:Choice>
        <mc:Fallback xmlns="">
          <p:sp>
            <p:nvSpPr>
              <p:cNvPr id="14" name="矩形 13">
                <a:extLst>
                  <a:ext uri="{FF2B5EF4-FFF2-40B4-BE49-F238E27FC236}">
                    <a16:creationId xmlns:a16="http://schemas.microsoft.com/office/drawing/2014/main" id="{12766008-3FE9-7E49-87BB-06FA864D9AAC}"/>
                  </a:ext>
                </a:extLst>
              </p:cNvPr>
              <p:cNvSpPr>
                <a:spLocks noRot="1" noChangeAspect="1" noMove="1" noResize="1" noEditPoints="1" noAdjustHandles="1" noChangeArrowheads="1" noChangeShapeType="1" noTextEdit="1"/>
              </p:cNvSpPr>
              <p:nvPr/>
            </p:nvSpPr>
            <p:spPr>
              <a:xfrm>
                <a:off x="7943435" y="1519863"/>
                <a:ext cx="3352264" cy="729367"/>
              </a:xfrm>
              <a:prstGeom prst="rect">
                <a:avLst/>
              </a:prstGeom>
              <a:blipFill>
                <a:blip r:embed="rId6"/>
                <a:stretch>
                  <a:fillRect t="-140678" b="-2118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7B4F9581-E3F7-FE47-B4F1-5E18B3B88B2F}"/>
                  </a:ext>
                </a:extLst>
              </p:cNvPr>
              <p:cNvSpPr/>
              <p:nvPr/>
            </p:nvSpPr>
            <p:spPr>
              <a:xfrm>
                <a:off x="7828589" y="3430655"/>
                <a:ext cx="3779048" cy="7061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𝑚</m:t>
                          </m:r>
                        </m:e>
                        <m:sub>
                          <m:r>
                            <a:rPr lang="zh-CN" altLang="en-US" sz="2000" i="1">
                              <a:solidFill>
                                <a:schemeClr val="tx1"/>
                              </a:solidFill>
                              <a:latin typeface="Cambria Math" panose="02040503050406030204" pitchFamily="18" charset="0"/>
                            </a:rPr>
                            <m:t>𝑗</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𝜔</m:t>
                          </m:r>
                        </m:e>
                      </m:d>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𝑖</m:t>
                          </m:r>
                          <m:r>
                            <a:rPr lang="zh-CN" altLang="en-US" sz="2000" i="1">
                              <a:solidFill>
                                <a:schemeClr val="tx1"/>
                              </a:solidFill>
                              <a:latin typeface="Cambria Math" panose="02040503050406030204" pitchFamily="18" charset="0"/>
                            </a:rPr>
                            <m:t>𝜔</m:t>
                          </m:r>
                        </m:num>
                        <m:den>
                          <m:r>
                            <a:rPr lang="zh-CN" altLang="en-US" sz="2000" i="1">
                              <a:solidFill>
                                <a:schemeClr val="tx1"/>
                              </a:solidFill>
                              <a:latin typeface="Cambria Math" panose="02040503050406030204" pitchFamily="18" charset="0"/>
                            </a:rPr>
                            <m:t>𝑐</m:t>
                          </m:r>
                        </m:den>
                      </m:f>
                      <m:nary>
                        <m:naryPr>
                          <m:chr m:val="∑"/>
                          <m:limLoc m:val="subSup"/>
                          <m:supHide m:val="on"/>
                          <m:ctrlPr>
                            <a:rPr lang="zh-CN" altLang="en-US" sz="2000" i="1">
                              <a:solidFill>
                                <a:schemeClr val="tx1"/>
                              </a:solidFill>
                              <a:latin typeface="Cambria Math" panose="02040503050406030204" pitchFamily="18" charset="0"/>
                            </a:rPr>
                          </m:ctrlPr>
                        </m:naryPr>
                        <m:sub>
                          <m:r>
                            <a:rPr lang="zh-CN" altLang="en-US" sz="2000" i="1">
                              <a:solidFill>
                                <a:schemeClr val="tx1"/>
                              </a:solidFill>
                              <a:latin typeface="Cambria Math" panose="02040503050406030204" pitchFamily="18" charset="0"/>
                            </a:rPr>
                            <m:t>𝑘</m:t>
                          </m:r>
                        </m:sub>
                        <m:sup/>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𝛽</m:t>
                              </m:r>
                            </m:e>
                            <m:sub>
                              <m:r>
                                <a:rPr lang="zh-CN" altLang="en-US" sz="2000" i="1">
                                  <a:solidFill>
                                    <a:schemeClr val="tx1"/>
                                  </a:solidFill>
                                  <a:latin typeface="Cambria Math" panose="02040503050406030204" pitchFamily="18" charset="0"/>
                                </a:rPr>
                                <m:t>𝑗𝑘</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𝜔</m:t>
                              </m:r>
                            </m:e>
                          </m:d>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𝐸</m:t>
                              </m:r>
                            </m:e>
                            <m:sub>
                              <m:r>
                                <a:rPr lang="zh-CN" altLang="en-US" sz="2000" i="1">
                                  <a:solidFill>
                                    <a:schemeClr val="tx1"/>
                                  </a:solidFill>
                                  <a:latin typeface="Cambria Math" panose="02040503050406030204" pitchFamily="18" charset="0"/>
                                </a:rPr>
                                <m:t>𝑘</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𝜔</m:t>
                              </m:r>
                            </m:e>
                          </m:d>
                        </m:e>
                      </m:nary>
                    </m:oMath>
                  </m:oMathPara>
                </a14:m>
                <a:endParaRPr lang="zh-CN" altLang="en-US" sz="2000" dirty="0">
                  <a:solidFill>
                    <a:schemeClr val="tx1"/>
                  </a:solidFill>
                  <a:latin typeface="Arial" panose="020B0604020202020204" pitchFamily="34" charset="0"/>
                </a:endParaRPr>
              </a:p>
            </p:txBody>
          </p:sp>
        </mc:Choice>
        <mc:Fallback xmlns="">
          <p:sp>
            <p:nvSpPr>
              <p:cNvPr id="17" name="矩形 16">
                <a:extLst>
                  <a:ext uri="{FF2B5EF4-FFF2-40B4-BE49-F238E27FC236}">
                    <a16:creationId xmlns:a16="http://schemas.microsoft.com/office/drawing/2014/main" id="{7B4F9581-E3F7-FE47-B4F1-5E18B3B88B2F}"/>
                  </a:ext>
                </a:extLst>
              </p:cNvPr>
              <p:cNvSpPr>
                <a:spLocks noRot="1" noChangeAspect="1" noMove="1" noResize="1" noEditPoints="1" noAdjustHandles="1" noChangeArrowheads="1" noChangeShapeType="1" noTextEdit="1"/>
              </p:cNvSpPr>
              <p:nvPr/>
            </p:nvSpPr>
            <p:spPr>
              <a:xfrm>
                <a:off x="7828589" y="3430655"/>
                <a:ext cx="3779048" cy="706155"/>
              </a:xfrm>
              <a:prstGeom prst="rect">
                <a:avLst/>
              </a:prstGeom>
              <a:blipFill>
                <a:blip r:embed="rId7"/>
                <a:stretch>
                  <a:fillRect t="-153571" b="-2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F48ACBBA-0C73-4D44-BB2F-AAA729EB94E0}"/>
                  </a:ext>
                </a:extLst>
              </p:cNvPr>
              <p:cNvSpPr/>
              <p:nvPr/>
            </p:nvSpPr>
            <p:spPr>
              <a:xfrm>
                <a:off x="6087206" y="3948286"/>
                <a:ext cx="2311209" cy="5474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𝑚</m:t>
                          </m:r>
                        </m:e>
                        <m:sub>
                          <m:r>
                            <a:rPr lang="zh-CN" altLang="en-US" sz="1600" i="1">
                              <a:solidFill>
                                <a:schemeClr val="tx1"/>
                              </a:solidFill>
                              <a:latin typeface="Cambria Math" panose="02040503050406030204" pitchFamily="18" charset="0"/>
                            </a:rPr>
                            <m:t>𝑗</m:t>
                          </m:r>
                        </m:sub>
                      </m:sSub>
                      <m:d>
                        <m:dPr>
                          <m:ctrlPr>
                            <a:rPr lang="zh-CN" altLang="en-US" sz="1600" i="1">
                              <a:solidFill>
                                <a:schemeClr val="tx1"/>
                              </a:solidFill>
                              <a:latin typeface="Cambria Math" panose="02040503050406030204" pitchFamily="18" charset="0"/>
                            </a:rPr>
                          </m:ctrlPr>
                        </m:dPr>
                        <m:e>
                          <m:r>
                            <a:rPr lang="zh-CN" altLang="en-US" sz="1600" i="1">
                              <a:solidFill>
                                <a:schemeClr val="tx1"/>
                              </a:solidFill>
                              <a:latin typeface="Cambria Math" panose="02040503050406030204" pitchFamily="18" charset="0"/>
                            </a:rPr>
                            <m:t>𝜔</m:t>
                          </m:r>
                        </m:e>
                      </m:d>
                      <m:r>
                        <a:rPr lang="zh-CN" altLang="en-US" sz="1600" i="0">
                          <a:solidFill>
                            <a:schemeClr val="tx1"/>
                          </a:solidFill>
                          <a:latin typeface="Cambria Math" panose="02040503050406030204" pitchFamily="18" charset="0"/>
                        </a:rPr>
                        <m:t>=</m:t>
                      </m:r>
                      <m:nary>
                        <m:naryPr>
                          <m:chr m:val="∑"/>
                          <m:limLoc m:val="subSup"/>
                          <m:supHide m:val="on"/>
                          <m:ctrlPr>
                            <a:rPr lang="zh-CN" altLang="en-US" sz="1600" i="1">
                              <a:solidFill>
                                <a:schemeClr val="tx1"/>
                              </a:solidFill>
                              <a:latin typeface="Cambria Math" panose="02040503050406030204" pitchFamily="18" charset="0"/>
                            </a:rPr>
                          </m:ctrlPr>
                        </m:naryPr>
                        <m:sub>
                          <m:r>
                            <a:rPr lang="zh-CN" altLang="en-US" sz="1600" i="1">
                              <a:solidFill>
                                <a:schemeClr val="tx1"/>
                              </a:solidFill>
                              <a:latin typeface="Cambria Math" panose="02040503050406030204" pitchFamily="18" charset="0"/>
                            </a:rPr>
                            <m:t>𝑘</m:t>
                          </m:r>
                        </m:sub>
                        <m:sup/>
                        <m:e>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𝑚</m:t>
                              </m:r>
                            </m:e>
                            <m:sub>
                              <m:r>
                                <a:rPr lang="zh-CN" altLang="en-US" sz="1600" i="1">
                                  <a:solidFill>
                                    <a:schemeClr val="tx1"/>
                                  </a:solidFill>
                                  <a:latin typeface="Cambria Math" panose="02040503050406030204" pitchFamily="18" charset="0"/>
                                </a:rPr>
                                <m:t>𝑗</m:t>
                              </m:r>
                            </m:sub>
                            <m:sup>
                              <m:r>
                                <a:rPr lang="zh-CN" altLang="en-US" sz="1600" i="1">
                                  <a:solidFill>
                                    <a:schemeClr val="tx1"/>
                                  </a:solidFill>
                                  <a:latin typeface="Cambria Math" panose="02040503050406030204" pitchFamily="18" charset="0"/>
                                </a:rPr>
                                <m:t>𝑘</m:t>
                              </m:r>
                            </m:sup>
                          </m:sSubSup>
                          <m:d>
                            <m:dPr>
                              <m:ctrlPr>
                                <a:rPr lang="zh-CN" altLang="en-US" sz="1600" i="1">
                                  <a:solidFill>
                                    <a:schemeClr val="tx1"/>
                                  </a:solidFill>
                                  <a:latin typeface="Cambria Math" panose="02040503050406030204" pitchFamily="18" charset="0"/>
                                </a:rPr>
                              </m:ctrlPr>
                            </m:dPr>
                            <m:e>
                              <m:r>
                                <a:rPr lang="zh-CN" altLang="en-US" sz="1600" i="1">
                                  <a:solidFill>
                                    <a:schemeClr val="tx1"/>
                                  </a:solidFill>
                                  <a:latin typeface="Cambria Math" panose="02040503050406030204" pitchFamily="18" charset="0"/>
                                </a:rPr>
                                <m:t>𝜔</m:t>
                              </m:r>
                            </m:e>
                          </m:d>
                        </m:e>
                      </m:nary>
                    </m:oMath>
                  </m:oMathPara>
                </a14:m>
                <a:endParaRPr lang="zh-CN" altLang="en-US" sz="1600" dirty="0">
                  <a:solidFill>
                    <a:schemeClr val="tx1"/>
                  </a:solidFill>
                  <a:latin typeface="Arial" panose="020B0604020202020204" pitchFamily="34" charset="0"/>
                </a:endParaRPr>
              </a:p>
            </p:txBody>
          </p:sp>
        </mc:Choice>
        <mc:Fallback xmlns="">
          <p:sp>
            <p:nvSpPr>
              <p:cNvPr id="19" name="矩形 18">
                <a:extLst>
                  <a:ext uri="{FF2B5EF4-FFF2-40B4-BE49-F238E27FC236}">
                    <a16:creationId xmlns:a16="http://schemas.microsoft.com/office/drawing/2014/main" id="{F48ACBBA-0C73-4D44-BB2F-AAA729EB94E0}"/>
                  </a:ext>
                </a:extLst>
              </p:cNvPr>
              <p:cNvSpPr>
                <a:spLocks noRot="1" noChangeAspect="1" noMove="1" noResize="1" noEditPoints="1" noAdjustHandles="1" noChangeArrowheads="1" noChangeShapeType="1" noTextEdit="1"/>
              </p:cNvSpPr>
              <p:nvPr/>
            </p:nvSpPr>
            <p:spPr>
              <a:xfrm>
                <a:off x="6087206" y="3948286"/>
                <a:ext cx="2311209" cy="547458"/>
              </a:xfrm>
              <a:prstGeom prst="rect">
                <a:avLst/>
              </a:prstGeom>
              <a:blipFill>
                <a:blip r:embed="rId8"/>
                <a:stretch>
                  <a:fillRect t="-167442" b="-2395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71B603B-39D7-CD47-8C67-2C8CD04C9D28}"/>
                  </a:ext>
                </a:extLst>
              </p:cNvPr>
              <p:cNvSpPr/>
              <p:nvPr/>
            </p:nvSpPr>
            <p:spPr>
              <a:xfrm>
                <a:off x="4138844" y="3448544"/>
                <a:ext cx="2438040" cy="6664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𝛽</m:t>
                          </m:r>
                        </m:e>
                        <m:sub>
                          <m:r>
                            <a:rPr lang="zh-CN" altLang="en-US" sz="2000" i="1">
                              <a:solidFill>
                                <a:schemeClr val="tx1"/>
                              </a:solidFill>
                              <a:latin typeface="Cambria Math" panose="02040503050406030204" pitchFamily="18" charset="0"/>
                            </a:rPr>
                            <m:t>𝑗𝑘</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𝜔</m:t>
                          </m:r>
                        </m:e>
                      </m:d>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𝑖𝑐</m:t>
                          </m:r>
                        </m:num>
                        <m:den>
                          <m:r>
                            <a:rPr lang="zh-CN" altLang="en-US" sz="2000" i="1">
                              <a:solidFill>
                                <a:schemeClr val="tx1"/>
                              </a:solidFill>
                              <a:latin typeface="Cambria Math" panose="02040503050406030204" pitchFamily="18" charset="0"/>
                            </a:rPr>
                            <m:t>𝜋𝜅</m:t>
                          </m:r>
                        </m:den>
                      </m:f>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𝑚</m:t>
                          </m:r>
                        </m:e>
                        <m:sub>
                          <m:r>
                            <a:rPr lang="zh-CN" altLang="en-US" sz="2000" i="1">
                              <a:solidFill>
                                <a:schemeClr val="tx1"/>
                              </a:solidFill>
                              <a:latin typeface="Cambria Math" panose="02040503050406030204" pitchFamily="18" charset="0"/>
                            </a:rPr>
                            <m:t>𝑗</m:t>
                          </m:r>
                        </m:sub>
                        <m:sup>
                          <m:r>
                            <a:rPr lang="zh-CN" altLang="en-US" sz="2000" i="1">
                              <a:solidFill>
                                <a:schemeClr val="tx1"/>
                              </a:solidFill>
                              <a:latin typeface="Cambria Math" panose="02040503050406030204" pitchFamily="18" charset="0"/>
                            </a:rPr>
                            <m:t>𝑘</m:t>
                          </m:r>
                        </m:sup>
                      </m:sSub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𝜔</m:t>
                          </m:r>
                        </m:e>
                      </m:d>
                    </m:oMath>
                  </m:oMathPara>
                </a14:m>
                <a:endParaRPr lang="zh-CN" altLang="en-US" sz="2000" dirty="0">
                  <a:solidFill>
                    <a:schemeClr val="tx1"/>
                  </a:solidFill>
                  <a:latin typeface="Arial" panose="020B0604020202020204" pitchFamily="34" charset="0"/>
                </a:endParaRPr>
              </a:p>
            </p:txBody>
          </p:sp>
        </mc:Choice>
        <mc:Fallback xmlns="">
          <p:sp>
            <p:nvSpPr>
              <p:cNvPr id="21" name="矩形 20">
                <a:extLst>
                  <a:ext uri="{FF2B5EF4-FFF2-40B4-BE49-F238E27FC236}">
                    <a16:creationId xmlns:a16="http://schemas.microsoft.com/office/drawing/2014/main" id="{671B603B-39D7-CD47-8C67-2C8CD04C9D28}"/>
                  </a:ext>
                </a:extLst>
              </p:cNvPr>
              <p:cNvSpPr>
                <a:spLocks noRot="1" noChangeAspect="1" noMove="1" noResize="1" noEditPoints="1" noAdjustHandles="1" noChangeArrowheads="1" noChangeShapeType="1" noTextEdit="1"/>
              </p:cNvSpPr>
              <p:nvPr/>
            </p:nvSpPr>
            <p:spPr>
              <a:xfrm>
                <a:off x="4138844" y="3448544"/>
                <a:ext cx="2438040" cy="666464"/>
              </a:xfrm>
              <a:prstGeom prst="rect">
                <a:avLst/>
              </a:prstGeom>
              <a:blipFill>
                <a:blip r:embed="rId9"/>
                <a:stretch>
                  <a:fillRect b="-1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A57FD61D-5A77-654A-A895-064489005874}"/>
                  </a:ext>
                </a:extLst>
              </p:cNvPr>
              <p:cNvSpPr/>
              <p:nvPr/>
            </p:nvSpPr>
            <p:spPr>
              <a:xfrm>
                <a:off x="6508896" y="5250711"/>
                <a:ext cx="5014450"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𝑅</m:t>
                      </m:r>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𝜔</m:t>
                          </m:r>
                        </m:e>
                      </m:d>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𝜔</m:t>
                          </m:r>
                        </m:num>
                        <m:den>
                          <m:r>
                            <a:rPr lang="zh-CN" altLang="en-US" sz="2000" i="1">
                              <a:solidFill>
                                <a:schemeClr val="tx1"/>
                              </a:solidFill>
                              <a:latin typeface="Cambria Math" panose="02040503050406030204" pitchFamily="18" charset="0"/>
                            </a:rPr>
                            <m:t>𝜋</m:t>
                          </m:r>
                          <m:r>
                            <a:rPr lang="zh-CN" altLang="en-US" sz="2000" i="1">
                              <a:solidFill>
                                <a:schemeClr val="tx1"/>
                              </a:solidFill>
                              <a:latin typeface="Cambria Math" panose="02040503050406030204" pitchFamily="18" charset="0"/>
                            </a:rPr>
                            <m:t>𝑐</m:t>
                          </m:r>
                        </m:den>
                      </m:f>
                      <m:r>
                        <a:rPr lang="zh-CN" altLang="en-US" sz="2000" i="1">
                          <a:solidFill>
                            <a:schemeClr val="tx1"/>
                          </a:solidFill>
                          <a:latin typeface="Cambria Math" panose="02040503050406030204" pitchFamily="18" charset="0"/>
                        </a:rPr>
                        <m:t>𝐼𝑚</m:t>
                      </m:r>
                      <m:d>
                        <m:dPr>
                          <m:begChr m:val="["/>
                          <m:endChr m:val="]"/>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𝑇𝑟</m:t>
                          </m:r>
                          <m:d>
                            <m:dPr>
                              <m:ctrlPr>
                                <a:rPr lang="zh-CN" altLang="en-US" sz="2000" i="1">
                                  <a:solidFill>
                                    <a:schemeClr val="tx1"/>
                                  </a:solidFill>
                                  <a:latin typeface="Cambria Math" panose="02040503050406030204" pitchFamily="18" charset="0"/>
                                </a:rPr>
                              </m:ctrlPr>
                            </m:dPr>
                            <m:e>
                              <m:r>
                                <a:rPr lang="zh-CN" altLang="en-US" sz="2000" b="1" i="1">
                                  <a:solidFill>
                                    <a:schemeClr val="tx1"/>
                                  </a:solidFill>
                                  <a:latin typeface="Cambria Math" panose="02040503050406030204" pitchFamily="18" charset="0"/>
                                </a:rPr>
                                <m:t>𝜷</m:t>
                              </m:r>
                            </m:e>
                          </m:d>
                        </m:e>
                      </m:d>
                      <m:r>
                        <a:rPr lang="zh-CN" altLang="en-US" sz="2000" b="0" i="0">
                          <a:solidFill>
                            <a:schemeClr val="tx1"/>
                          </a:solidFill>
                          <a:latin typeface="Cambria Math" panose="02040503050406030204" pitchFamily="18" charset="0"/>
                        </a:rPr>
                        <m:t>=</m:t>
                      </m:r>
                      <m:f>
                        <m:fPr>
                          <m:ctrlPr>
                            <a:rPr lang="zh-CN" altLang="en-US" sz="2000" b="0" i="1">
                              <a:solidFill>
                                <a:schemeClr val="tx1"/>
                              </a:solidFill>
                              <a:latin typeface="Cambria Math" panose="02040503050406030204" pitchFamily="18" charset="0"/>
                            </a:rPr>
                          </m:ctrlPr>
                        </m:fPr>
                        <m:num>
                          <m:r>
                            <a:rPr lang="zh-CN" altLang="en-US" sz="2000" b="0" i="1">
                              <a:solidFill>
                                <a:schemeClr val="tx1"/>
                              </a:solidFill>
                              <a:latin typeface="Cambria Math" panose="02040503050406030204" pitchFamily="18" charset="0"/>
                            </a:rPr>
                            <m:t>𝜔</m:t>
                          </m:r>
                        </m:num>
                        <m:den>
                          <m:r>
                            <a:rPr lang="zh-CN" altLang="en-US" sz="2000" b="0" i="1">
                              <a:solidFill>
                                <a:schemeClr val="tx1"/>
                              </a:solidFill>
                              <a:latin typeface="Cambria Math" panose="02040503050406030204" pitchFamily="18" charset="0"/>
                            </a:rPr>
                            <m:t>𝜋</m:t>
                          </m:r>
                          <m:r>
                            <a:rPr lang="zh-CN" altLang="en-US" sz="2000" b="0" i="1">
                              <a:solidFill>
                                <a:schemeClr val="tx1"/>
                              </a:solidFill>
                              <a:latin typeface="Cambria Math" panose="02040503050406030204" pitchFamily="18" charset="0"/>
                            </a:rPr>
                            <m:t>𝑐</m:t>
                          </m:r>
                        </m:den>
                      </m:f>
                      <m:r>
                        <a:rPr lang="zh-CN" altLang="en-US" sz="2000" b="0" i="1">
                          <a:solidFill>
                            <a:schemeClr val="tx1"/>
                          </a:solidFill>
                          <a:latin typeface="Cambria Math" panose="02040503050406030204" pitchFamily="18" charset="0"/>
                        </a:rPr>
                        <m:t>𝐼𝑚</m:t>
                      </m:r>
                      <m:r>
                        <a:rPr lang="en-US" altLang="zh-CN" sz="2000" i="1">
                          <a:solidFill>
                            <a:schemeClr val="tx1"/>
                          </a:solidFill>
                          <a:latin typeface="Cambria Math" panose="02040503050406030204" pitchFamily="18" charset="0"/>
                        </a:rPr>
                        <m:t>[</m:t>
                      </m:r>
                      <m:nary>
                        <m:naryPr>
                          <m:chr m:val="∑"/>
                          <m:supHide m:val="on"/>
                          <m:ctrlPr>
                            <a:rPr lang="en-US" altLang="zh-CN" sz="2000" i="1">
                              <a:solidFill>
                                <a:schemeClr val="tx1"/>
                              </a:solidFill>
                              <a:latin typeface="Cambria Math" panose="02040503050406030204" pitchFamily="18" charset="0"/>
                            </a:rPr>
                          </m:ctrlPr>
                        </m:naryPr>
                        <m:sub>
                          <m:r>
                            <a:rPr lang="en-US" altLang="zh-CN" sz="2000" i="1">
                              <a:solidFill>
                                <a:schemeClr val="tx1"/>
                              </a:solidFill>
                              <a:latin typeface="Cambria Math" panose="02040503050406030204" pitchFamily="18" charset="0"/>
                            </a:rPr>
                            <m:t>𝑘</m:t>
                          </m:r>
                        </m:sub>
                        <m:sup/>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𝛽</m:t>
                              </m:r>
                            </m:e>
                            <m:sub>
                              <m:r>
                                <a:rPr lang="en-US" altLang="zh-CN" sz="2000" b="0" i="1" smtClean="0">
                                  <a:solidFill>
                                    <a:schemeClr val="tx1"/>
                                  </a:solidFill>
                                  <a:latin typeface="Cambria Math" panose="02040503050406030204" pitchFamily="18" charset="0"/>
                                </a:rPr>
                                <m:t>𝑘𝑘</m:t>
                              </m:r>
                            </m:sub>
                          </m:sSub>
                        </m:e>
                      </m:nary>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𝜔</m:t>
                      </m:r>
                      <m:r>
                        <a:rPr lang="en-US" altLang="zh-CN" sz="2000" i="1">
                          <a:solidFill>
                            <a:schemeClr val="tx1"/>
                          </a:solidFill>
                          <a:latin typeface="Cambria Math" panose="02040503050406030204" pitchFamily="18" charset="0"/>
                        </a:rPr>
                        <m:t>)]</m:t>
                      </m:r>
                    </m:oMath>
                  </m:oMathPara>
                </a14:m>
                <a:endParaRPr lang="zh-CN" altLang="en-US" sz="2000" dirty="0">
                  <a:solidFill>
                    <a:schemeClr val="tx1"/>
                  </a:solidFill>
                  <a:latin typeface="Arial" panose="020B0604020202020204" pitchFamily="34" charset="0"/>
                </a:endParaRPr>
              </a:p>
            </p:txBody>
          </p:sp>
        </mc:Choice>
        <mc:Fallback xmlns="">
          <p:sp>
            <p:nvSpPr>
              <p:cNvPr id="22" name="矩形 21">
                <a:extLst>
                  <a:ext uri="{FF2B5EF4-FFF2-40B4-BE49-F238E27FC236}">
                    <a16:creationId xmlns:a16="http://schemas.microsoft.com/office/drawing/2014/main" id="{A57FD61D-5A77-654A-A895-064489005874}"/>
                  </a:ext>
                </a:extLst>
              </p:cNvPr>
              <p:cNvSpPr>
                <a:spLocks noRot="1" noChangeAspect="1" noMove="1" noResize="1" noEditPoints="1" noAdjustHandles="1" noChangeArrowheads="1" noChangeShapeType="1" noTextEdit="1"/>
              </p:cNvSpPr>
              <p:nvPr/>
            </p:nvSpPr>
            <p:spPr>
              <a:xfrm>
                <a:off x="6508896" y="5250711"/>
                <a:ext cx="5014450" cy="839269"/>
              </a:xfrm>
              <a:prstGeom prst="rect">
                <a:avLst/>
              </a:prstGeom>
              <a:blipFill>
                <a:blip r:embed="rId10"/>
                <a:stretch>
                  <a:fillRect t="-125373" b="-1746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DDC8EC84-AC81-994F-8758-71F90807268B}"/>
                  </a:ext>
                </a:extLst>
              </p:cNvPr>
              <p:cNvSpPr/>
              <p:nvPr/>
            </p:nvSpPr>
            <p:spPr>
              <a:xfrm>
                <a:off x="735797" y="5207295"/>
                <a:ext cx="3160096"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𝑅</m:t>
                      </m:r>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𝜔</m:t>
                          </m:r>
                        </m:e>
                      </m:d>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1</m:t>
                          </m:r>
                        </m:num>
                        <m:den>
                          <m:r>
                            <a:rPr lang="zh-CN" altLang="en-US" sz="2000" i="1">
                              <a:solidFill>
                                <a:schemeClr val="tx1"/>
                              </a:solidFill>
                              <a:latin typeface="Cambria Math" panose="02040503050406030204" pitchFamily="18" charset="0"/>
                            </a:rPr>
                            <m:t>𝜋𝜅</m:t>
                          </m:r>
                        </m:den>
                      </m:f>
                      <m:r>
                        <a:rPr lang="zh-CN" altLang="en-US" sz="2000" i="1">
                          <a:solidFill>
                            <a:schemeClr val="tx1"/>
                          </a:solidFill>
                          <a:latin typeface="Cambria Math" panose="02040503050406030204" pitchFamily="18" charset="0"/>
                        </a:rPr>
                        <m:t>𝑅𝑒</m:t>
                      </m:r>
                      <m:r>
                        <a:rPr lang="en-US" altLang="zh-CN" sz="2000" b="0" i="1" smtClean="0">
                          <a:solidFill>
                            <a:schemeClr val="tx1"/>
                          </a:solidFill>
                          <a:latin typeface="Cambria Math" panose="02040503050406030204" pitchFamily="18" charset="0"/>
                        </a:rPr>
                        <m:t>[</m:t>
                      </m:r>
                      <m:nary>
                        <m:naryPr>
                          <m:chr m:val="∑"/>
                          <m:supHide m:val="on"/>
                          <m:ctrlPr>
                            <a:rPr lang="en-US" altLang="zh-CN" sz="2000" b="0" i="1" smtClean="0">
                              <a:solidFill>
                                <a:schemeClr val="tx1"/>
                              </a:solidFill>
                              <a:latin typeface="Cambria Math" panose="02040503050406030204" pitchFamily="18" charset="0"/>
                            </a:rPr>
                          </m:ctrlPr>
                        </m:naryPr>
                        <m:sub>
                          <m:r>
                            <a:rPr lang="en-US" altLang="zh-CN" sz="2000" b="0" i="1" smtClean="0">
                              <a:solidFill>
                                <a:schemeClr val="tx1"/>
                              </a:solidFill>
                              <a:latin typeface="Cambria Math" panose="02040503050406030204" pitchFamily="18" charset="0"/>
                            </a:rPr>
                            <m:t>𝑘</m:t>
                          </m:r>
                        </m:sub>
                        <m:sup/>
                        <m:e>
                          <m:sSubSup>
                            <m:sSubSupPr>
                              <m:ctrlPr>
                                <a:rPr lang="en-US" altLang="zh-CN" sz="2000" b="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𝑚</m:t>
                              </m:r>
                            </m:e>
                            <m:sub>
                              <m:r>
                                <a:rPr lang="en-US" altLang="zh-CN" sz="2000" b="0" i="1" smtClean="0">
                                  <a:solidFill>
                                    <a:schemeClr val="tx1"/>
                                  </a:solidFill>
                                  <a:latin typeface="Cambria Math" panose="02040503050406030204" pitchFamily="18" charset="0"/>
                                </a:rPr>
                                <m:t>𝑘</m:t>
                              </m:r>
                            </m:sub>
                            <m:sup>
                              <m:r>
                                <a:rPr lang="en-US" altLang="zh-CN" sz="2000" b="0" i="1" smtClean="0">
                                  <a:solidFill>
                                    <a:schemeClr val="tx1"/>
                                  </a:solidFill>
                                  <a:latin typeface="Cambria Math" panose="02040503050406030204" pitchFamily="18" charset="0"/>
                                </a:rPr>
                                <m:t>𝑘</m:t>
                              </m:r>
                            </m:sup>
                          </m:sSubSup>
                        </m:e>
                      </m:nary>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𝜔</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latin typeface="Arial" panose="020B0604020202020204" pitchFamily="34" charset="0"/>
                </a:endParaRPr>
              </a:p>
            </p:txBody>
          </p:sp>
        </mc:Choice>
        <mc:Fallback xmlns="">
          <p:sp>
            <p:nvSpPr>
              <p:cNvPr id="23" name="矩形 22">
                <a:extLst>
                  <a:ext uri="{FF2B5EF4-FFF2-40B4-BE49-F238E27FC236}">
                    <a16:creationId xmlns:a16="http://schemas.microsoft.com/office/drawing/2014/main" id="{DDC8EC84-AC81-994F-8758-71F90807268B}"/>
                  </a:ext>
                </a:extLst>
              </p:cNvPr>
              <p:cNvSpPr>
                <a:spLocks noRot="1" noChangeAspect="1" noMove="1" noResize="1" noEditPoints="1" noAdjustHandles="1" noChangeArrowheads="1" noChangeShapeType="1" noTextEdit="1"/>
              </p:cNvSpPr>
              <p:nvPr/>
            </p:nvSpPr>
            <p:spPr>
              <a:xfrm>
                <a:off x="735797" y="5207295"/>
                <a:ext cx="3160096" cy="839269"/>
              </a:xfrm>
              <a:prstGeom prst="rect">
                <a:avLst/>
              </a:prstGeom>
              <a:blipFill>
                <a:blip r:embed="rId11"/>
                <a:stretch>
                  <a:fillRect t="-122059" b="-170588"/>
                </a:stretch>
              </a:blipFill>
            </p:spPr>
            <p:txBody>
              <a:bodyPr/>
              <a:lstStyle/>
              <a:p>
                <a:r>
                  <a:rPr lang="zh-CN" altLang="en-US">
                    <a:noFill/>
                  </a:rPr>
                  <a:t> </a:t>
                </a:r>
              </a:p>
            </p:txBody>
          </p:sp>
        </mc:Fallback>
      </mc:AlternateContent>
      <p:sp>
        <p:nvSpPr>
          <p:cNvPr id="29" name="虚尾箭头 28">
            <a:extLst>
              <a:ext uri="{FF2B5EF4-FFF2-40B4-BE49-F238E27FC236}">
                <a16:creationId xmlns:a16="http://schemas.microsoft.com/office/drawing/2014/main" id="{09EAEED2-1643-8842-9297-E3C6BA2D93F2}"/>
              </a:ext>
            </a:extLst>
          </p:cNvPr>
          <p:cNvSpPr/>
          <p:nvPr/>
        </p:nvSpPr>
        <p:spPr>
          <a:xfrm>
            <a:off x="3859499" y="1821097"/>
            <a:ext cx="1125400" cy="222955"/>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30" name="虚尾箭头 29">
            <a:extLst>
              <a:ext uri="{FF2B5EF4-FFF2-40B4-BE49-F238E27FC236}">
                <a16:creationId xmlns:a16="http://schemas.microsoft.com/office/drawing/2014/main" id="{7C9C4FB0-F876-4A4A-860E-9DCD9B22D886}"/>
              </a:ext>
            </a:extLst>
          </p:cNvPr>
          <p:cNvSpPr/>
          <p:nvPr/>
        </p:nvSpPr>
        <p:spPr>
          <a:xfrm>
            <a:off x="6972309" y="1821097"/>
            <a:ext cx="923622" cy="222955"/>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33" name="虚尾箭头 32">
            <a:extLst>
              <a:ext uri="{FF2B5EF4-FFF2-40B4-BE49-F238E27FC236}">
                <a16:creationId xmlns:a16="http://schemas.microsoft.com/office/drawing/2014/main" id="{4549D573-EA4B-C249-A75C-DBD29F957AF4}"/>
              </a:ext>
            </a:extLst>
          </p:cNvPr>
          <p:cNvSpPr/>
          <p:nvPr/>
        </p:nvSpPr>
        <p:spPr>
          <a:xfrm rot="5400000">
            <a:off x="8993001" y="2722870"/>
            <a:ext cx="1133280" cy="213744"/>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34" name="虚尾箭头 33">
            <a:extLst>
              <a:ext uri="{FF2B5EF4-FFF2-40B4-BE49-F238E27FC236}">
                <a16:creationId xmlns:a16="http://schemas.microsoft.com/office/drawing/2014/main" id="{B5241BB2-DC78-2047-9858-83F138103F05}"/>
              </a:ext>
            </a:extLst>
          </p:cNvPr>
          <p:cNvSpPr/>
          <p:nvPr/>
        </p:nvSpPr>
        <p:spPr>
          <a:xfrm rot="10800000">
            <a:off x="6551135" y="3687562"/>
            <a:ext cx="1249807" cy="232336"/>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CF8D1FE-E2DE-E44A-9642-95A4234E4203}"/>
                  </a:ext>
                </a:extLst>
              </p:cNvPr>
              <p:cNvSpPr/>
              <p:nvPr/>
            </p:nvSpPr>
            <p:spPr>
              <a:xfrm>
                <a:off x="6007479" y="3327438"/>
                <a:ext cx="231120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i="1" smtClean="0">
                              <a:solidFill>
                                <a:schemeClr val="tx1"/>
                              </a:solidFill>
                              <a:latin typeface="Cambria Math" panose="02040503050406030204" pitchFamily="18" charset="0"/>
                            </a:rPr>
                            <m:t>𝐸</m:t>
                          </m:r>
                        </m:e>
                        <m:sub>
                          <m:r>
                            <a:rPr lang="en-US" altLang="zh-CN" sz="1600" b="0" i="1" smtClean="0">
                              <a:solidFill>
                                <a:schemeClr val="tx1"/>
                              </a:solidFill>
                              <a:latin typeface="Cambria Math" panose="02040503050406030204" pitchFamily="18" charset="0"/>
                            </a:rPr>
                            <m:t>𝑘</m:t>
                          </m:r>
                        </m:sub>
                      </m:sSub>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rPr>
                            <m:t>=0</m:t>
                          </m:r>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𝜅</m:t>
                      </m:r>
                    </m:oMath>
                  </m:oMathPara>
                </a14:m>
                <a:endParaRPr lang="zh-CN" altLang="en-US" sz="1600" dirty="0">
                  <a:solidFill>
                    <a:schemeClr val="tx1"/>
                  </a:solidFill>
                  <a:latin typeface="Arial" panose="020B0604020202020204" pitchFamily="34" charset="0"/>
                </a:endParaRPr>
              </a:p>
            </p:txBody>
          </p:sp>
        </mc:Choice>
        <mc:Fallback xmlns="">
          <p:sp>
            <p:nvSpPr>
              <p:cNvPr id="35" name="矩形 34">
                <a:extLst>
                  <a:ext uri="{FF2B5EF4-FFF2-40B4-BE49-F238E27FC236}">
                    <a16:creationId xmlns:a16="http://schemas.microsoft.com/office/drawing/2014/main" id="{4CF8D1FE-E2DE-E44A-9642-95A4234E4203}"/>
                  </a:ext>
                </a:extLst>
              </p:cNvPr>
              <p:cNvSpPr>
                <a:spLocks noRot="1" noChangeAspect="1" noMove="1" noResize="1" noEditPoints="1" noAdjustHandles="1" noChangeArrowheads="1" noChangeShapeType="1" noTextEdit="1"/>
              </p:cNvSpPr>
              <p:nvPr/>
            </p:nvSpPr>
            <p:spPr>
              <a:xfrm>
                <a:off x="6007479" y="3327438"/>
                <a:ext cx="2311209" cy="338554"/>
              </a:xfrm>
              <a:prstGeom prst="rect">
                <a:avLst/>
              </a:prstGeom>
              <a:blipFill>
                <a:blip r:embed="rId12"/>
                <a:stretch>
                  <a:fillRect/>
                </a:stretch>
              </a:blipFill>
            </p:spPr>
            <p:txBody>
              <a:bodyPr/>
              <a:lstStyle/>
              <a:p>
                <a:r>
                  <a:rPr lang="zh-CN" altLang="en-US">
                    <a:noFill/>
                  </a:rPr>
                  <a:t> </a:t>
                </a:r>
              </a:p>
            </p:txBody>
          </p:sp>
        </mc:Fallback>
      </mc:AlternateContent>
      <p:sp>
        <p:nvSpPr>
          <p:cNvPr id="36" name="虚尾箭头 35">
            <a:extLst>
              <a:ext uri="{FF2B5EF4-FFF2-40B4-BE49-F238E27FC236}">
                <a16:creationId xmlns:a16="http://schemas.microsoft.com/office/drawing/2014/main" id="{FE8E8A96-7377-4B4C-AEE4-0FB168385EBA}"/>
              </a:ext>
            </a:extLst>
          </p:cNvPr>
          <p:cNvSpPr/>
          <p:nvPr/>
        </p:nvSpPr>
        <p:spPr>
          <a:xfrm rot="10800000">
            <a:off x="4073236" y="5490068"/>
            <a:ext cx="2341630" cy="222956"/>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55" name="矩形 54">
            <a:extLst>
              <a:ext uri="{FF2B5EF4-FFF2-40B4-BE49-F238E27FC236}">
                <a16:creationId xmlns:a16="http://schemas.microsoft.com/office/drawing/2014/main" id="{D6BE01C0-BC45-8249-B15B-49319714F844}"/>
              </a:ext>
            </a:extLst>
          </p:cNvPr>
          <p:cNvSpPr/>
          <p:nvPr/>
        </p:nvSpPr>
        <p:spPr>
          <a:xfrm>
            <a:off x="767439" y="1138474"/>
            <a:ext cx="2954910" cy="1650914"/>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F6B815D2-D91A-0944-91F9-DEE5E583822D}"/>
                  </a:ext>
                </a:extLst>
              </p:cNvPr>
              <p:cNvSpPr/>
              <p:nvPr/>
            </p:nvSpPr>
            <p:spPr>
              <a:xfrm>
                <a:off x="3271210" y="1548153"/>
                <a:ext cx="2311209" cy="3684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600" b="0" i="1" smtClean="0">
                              <a:solidFill>
                                <a:schemeClr val="tx1"/>
                              </a:solidFill>
                              <a:latin typeface="Cambria Math" panose="02040503050406030204" pitchFamily="18" charset="0"/>
                            </a:rPr>
                          </m:ctrlPr>
                        </m:accPr>
                        <m:e>
                          <m:r>
                            <a:rPr lang="en-US" altLang="zh-CN" sz="1600" b="0" i="1" smtClean="0">
                              <a:solidFill>
                                <a:schemeClr val="tx1"/>
                              </a:solidFill>
                              <a:latin typeface="Cambria Math" panose="02040503050406030204" pitchFamily="18" charset="0"/>
                            </a:rPr>
                            <m:t>𝐵</m:t>
                          </m:r>
                        </m:e>
                      </m:acc>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𝑡</m:t>
                          </m:r>
                        </m:e>
                      </m:d>
                      <m:r>
                        <a:rPr lang="en-US" altLang="zh-CN" sz="1600" b="0" i="1" smtClean="0">
                          <a:solidFill>
                            <a:schemeClr val="tx1"/>
                          </a:solidFill>
                          <a:latin typeface="Cambria Math" panose="02040503050406030204" pitchFamily="18" charset="0"/>
                        </a:rPr>
                        <m:t>=0</m:t>
                      </m:r>
                    </m:oMath>
                  </m:oMathPara>
                </a14:m>
                <a:endParaRPr lang="zh-CN" altLang="en-US" sz="1600" dirty="0">
                  <a:solidFill>
                    <a:schemeClr val="tx1"/>
                  </a:solidFill>
                  <a:latin typeface="Arial" panose="020B0604020202020204" pitchFamily="34" charset="0"/>
                </a:endParaRPr>
              </a:p>
            </p:txBody>
          </p:sp>
        </mc:Choice>
        <mc:Fallback xmlns="">
          <p:sp>
            <p:nvSpPr>
              <p:cNvPr id="56" name="矩形 55">
                <a:extLst>
                  <a:ext uri="{FF2B5EF4-FFF2-40B4-BE49-F238E27FC236}">
                    <a16:creationId xmlns:a16="http://schemas.microsoft.com/office/drawing/2014/main" id="{F6B815D2-D91A-0944-91F9-DEE5E583822D}"/>
                  </a:ext>
                </a:extLst>
              </p:cNvPr>
              <p:cNvSpPr>
                <a:spLocks noRot="1" noChangeAspect="1" noMove="1" noResize="1" noEditPoints="1" noAdjustHandles="1" noChangeArrowheads="1" noChangeShapeType="1" noTextEdit="1"/>
              </p:cNvSpPr>
              <p:nvPr/>
            </p:nvSpPr>
            <p:spPr>
              <a:xfrm>
                <a:off x="3271210" y="1548153"/>
                <a:ext cx="2311209" cy="368499"/>
              </a:xfrm>
              <a:prstGeom prst="rect">
                <a:avLst/>
              </a:prstGeom>
              <a:blipFill>
                <a:blip r:embed="rId13"/>
                <a:stretch>
                  <a:fillRect/>
                </a:stretch>
              </a:blipFill>
            </p:spPr>
            <p:txBody>
              <a:bodyPr/>
              <a:lstStyle/>
              <a:p>
                <a:r>
                  <a:rPr lang="zh-CN" altLang="en-US">
                    <a:noFill/>
                  </a:rPr>
                  <a:t> </a:t>
                </a:r>
              </a:p>
            </p:txBody>
          </p:sp>
        </mc:Fallback>
      </mc:AlternateContent>
      <p:sp>
        <p:nvSpPr>
          <p:cNvPr id="57" name="矩形 56">
            <a:extLst>
              <a:ext uri="{FF2B5EF4-FFF2-40B4-BE49-F238E27FC236}">
                <a16:creationId xmlns:a16="http://schemas.microsoft.com/office/drawing/2014/main" id="{693C0E36-BE92-DB41-8B92-46E474FB334E}"/>
              </a:ext>
            </a:extLst>
          </p:cNvPr>
          <p:cNvSpPr/>
          <p:nvPr/>
        </p:nvSpPr>
        <p:spPr>
          <a:xfrm>
            <a:off x="767315" y="5254646"/>
            <a:ext cx="3029976" cy="779300"/>
          </a:xfrm>
          <a:prstGeom prst="rect">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31" name="文本框 30">
            <a:extLst>
              <a:ext uri="{FF2B5EF4-FFF2-40B4-BE49-F238E27FC236}">
                <a16:creationId xmlns:a16="http://schemas.microsoft.com/office/drawing/2014/main" id="{10C1A426-2F9A-134F-BA12-E9A2A8FA846A}"/>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16</a:t>
            </a:r>
            <a:endParaRPr kumimoji="1" lang="zh-CN" altLang="en-US" sz="1400" dirty="0">
              <a:latin typeface="Times New Roman" panose="02020603050405020304" pitchFamily="18" charset="0"/>
              <a:cs typeface="Times New Roman" panose="02020603050405020304" pitchFamily="18" charset="0"/>
            </a:endParaRPr>
          </a:p>
        </p:txBody>
      </p:sp>
      <p:sp>
        <p:nvSpPr>
          <p:cNvPr id="37" name="虚尾箭头 36">
            <a:extLst>
              <a:ext uri="{FF2B5EF4-FFF2-40B4-BE49-F238E27FC236}">
                <a16:creationId xmlns:a16="http://schemas.microsoft.com/office/drawing/2014/main" id="{CB1BC8A8-428A-9C43-9637-9B840BA3C66C}"/>
              </a:ext>
            </a:extLst>
          </p:cNvPr>
          <p:cNvSpPr/>
          <p:nvPr/>
        </p:nvSpPr>
        <p:spPr>
          <a:xfrm rot="5400000">
            <a:off x="4637148" y="4735820"/>
            <a:ext cx="1261989" cy="246507"/>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Tree>
    <p:extLst>
      <p:ext uri="{BB962C8B-B14F-4D97-AF65-F5344CB8AC3E}">
        <p14:creationId xmlns:p14="http://schemas.microsoft.com/office/powerpoint/2010/main" val="90974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P spid="14" grpId="0"/>
      <p:bldP spid="17" grpId="0"/>
      <p:bldP spid="19" grpId="0"/>
      <p:bldP spid="21" grpId="0"/>
      <p:bldP spid="23" grpId="0"/>
      <p:bldP spid="29" grpId="0" animBg="1"/>
      <p:bldP spid="30" grpId="0" animBg="1"/>
      <p:bldP spid="33" grpId="0" animBg="1"/>
      <p:bldP spid="34" grpId="0" animBg="1"/>
      <p:bldP spid="35" grpId="0"/>
      <p:bldP spid="36" grpId="0" animBg="1"/>
      <p:bldP spid="55" grpId="0" animBg="1"/>
      <p:bldP spid="56" grpId="0"/>
      <p:bldP spid="57"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63FCF6-76DF-49A1-921F-7CF66AFB8285}"/>
              </a:ext>
            </a:extLst>
          </p:cNvPr>
          <p:cNvSpPr>
            <a:spLocks noGrp="1"/>
          </p:cNvSpPr>
          <p:nvPr>
            <p:ph type="body" sz="quarter" idx="10"/>
          </p:nvPr>
        </p:nvSpPr>
        <p:spPr/>
        <p:txBody>
          <a:bodyPr/>
          <a:lstStyle/>
          <a:p>
            <a:r>
              <a:rPr lang="en-US" altLang="zh-CN" dirty="0"/>
              <a:t>ECD Calculation</a:t>
            </a:r>
            <a:endParaRPr lang="zh-CN" altLang="en-US" dirty="0"/>
          </a:p>
        </p:txBody>
      </p:sp>
      <p:sp>
        <p:nvSpPr>
          <p:cNvPr id="13" name="文本框 12">
            <a:extLst>
              <a:ext uri="{FF2B5EF4-FFF2-40B4-BE49-F238E27FC236}">
                <a16:creationId xmlns:a16="http://schemas.microsoft.com/office/drawing/2014/main" id="{208ACBAB-B9FB-0942-9A62-BB2C024889E5}"/>
              </a:ext>
            </a:extLst>
          </p:cNvPr>
          <p:cNvSpPr txBox="1"/>
          <p:nvPr/>
        </p:nvSpPr>
        <p:spPr>
          <a:xfrm>
            <a:off x="2405690" y="6387841"/>
            <a:ext cx="7322326" cy="520848"/>
          </a:xfrm>
          <a:prstGeom prst="rect">
            <a:avLst/>
          </a:prstGeom>
          <a:noFill/>
        </p:spPr>
        <p:txBody>
          <a:bodyPr wrap="none" rtlCol="0">
            <a:spAutoFit/>
          </a:bodyPr>
          <a:lstStyle/>
          <a:p>
            <a:r>
              <a:rPr lang="en-US" altLang="zh-CN" sz="1200" dirty="0" err="1">
                <a:latin typeface="Times New Roman" panose="02020603050405020304" pitchFamily="18" charset="0"/>
                <a:cs typeface="Times New Roman" panose="02020603050405020304" pitchFamily="18" charset="0"/>
              </a:rPr>
              <a:t>Makkonen</a:t>
            </a:r>
            <a:r>
              <a:rPr lang="en-US" altLang="zh-CN" sz="1200" dirty="0">
                <a:latin typeface="Times New Roman" panose="02020603050405020304" pitchFamily="18" charset="0"/>
                <a:cs typeface="Times New Roman" panose="02020603050405020304" pitchFamily="18" charset="0"/>
              </a:rPr>
              <a:t> E, Rossi T P, Larsen A H, et al. The Journal of Chemical Physics, 2021, 154(11): 114102.</a:t>
            </a:r>
          </a:p>
          <a:p>
            <a:pPr>
              <a:lnSpc>
                <a:spcPct val="150000"/>
              </a:lnSpc>
            </a:pPr>
            <a:r>
              <a:rPr lang="en-US" altLang="zh-CN" sz="1200" dirty="0">
                <a:latin typeface="Times New Roman" panose="02020603050405020304" pitchFamily="18" charset="0"/>
                <a:cs typeface="Times New Roman" panose="02020603050405020304" pitchFamily="18" charset="0"/>
              </a:rPr>
              <a:t>Varsano D, Espinosa-Leal L A, Andrade X, et al. Physical Chemistry Chemical Physics, 2009, 11(22): 4481–4489.  </a:t>
            </a:r>
            <a:endParaRPr kumimoji="1" lang="zh-CN" altLang="en-US" sz="7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FA3FBD2A-DB14-704D-BE37-2111296EB035}"/>
                  </a:ext>
                </a:extLst>
              </p:cNvPr>
              <p:cNvSpPr/>
              <p:nvPr/>
            </p:nvSpPr>
            <p:spPr>
              <a:xfrm>
                <a:off x="316064" y="4008578"/>
                <a:ext cx="3152978" cy="758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000" i="1" smtClean="0">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𝑚</m:t>
                          </m:r>
                        </m:e>
                        <m:sub>
                          <m:r>
                            <a:rPr lang="en-US" altLang="zh-CN" sz="2000" b="0" i="1" smtClean="0">
                              <a:solidFill>
                                <a:schemeClr val="tx1"/>
                              </a:solidFill>
                              <a:latin typeface="Cambria Math" panose="02040503050406030204" pitchFamily="18" charset="0"/>
                            </a:rPr>
                            <m:t>𝑘</m:t>
                          </m:r>
                        </m:sub>
                        <m:sup>
                          <m:r>
                            <a:rPr lang="zh-CN" altLang="en-US" sz="2000" i="1">
                              <a:solidFill>
                                <a:schemeClr val="tx1"/>
                              </a:solidFill>
                              <a:latin typeface="Cambria Math" panose="02040503050406030204" pitchFamily="18" charset="0"/>
                            </a:rPr>
                            <m:t>𝑘</m:t>
                          </m:r>
                        </m:sup>
                      </m:sSub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𝜔</m:t>
                          </m:r>
                        </m:e>
                      </m:d>
                      <m:r>
                        <a:rPr lang="zh-CN" altLang="en-US" sz="2000" i="0">
                          <a:solidFill>
                            <a:schemeClr val="tx1"/>
                          </a:solidFill>
                          <a:latin typeface="Cambria Math" panose="02040503050406030204" pitchFamily="18" charset="0"/>
                        </a:rPr>
                        <m:t>=</m:t>
                      </m:r>
                      <m:nary>
                        <m:naryPr>
                          <m:limLoc m:val="subSup"/>
                          <m:ctrlPr>
                            <a:rPr lang="zh-CN" altLang="en-US" sz="2000" i="1">
                              <a:solidFill>
                                <a:schemeClr val="tx1"/>
                              </a:solidFill>
                              <a:latin typeface="Cambria Math" panose="02040503050406030204" pitchFamily="18" charset="0"/>
                            </a:rPr>
                          </m:ctrlPr>
                        </m:naryPr>
                        <m:sub>
                          <m:r>
                            <a:rPr lang="zh-CN" altLang="en-US" sz="2000" i="0">
                              <a:solidFill>
                                <a:schemeClr val="tx1"/>
                              </a:solidFill>
                              <a:latin typeface="Cambria Math" panose="02040503050406030204" pitchFamily="18" charset="0"/>
                            </a:rPr>
                            <m:t>0</m:t>
                          </m:r>
                        </m:sub>
                        <m:sup>
                          <m:r>
                            <a:rPr lang="zh-CN" altLang="en-US" sz="2000" i="0">
                              <a:solidFill>
                                <a:schemeClr val="tx1"/>
                              </a:solidFill>
                              <a:latin typeface="Cambria Math" panose="02040503050406030204" pitchFamily="18" charset="0"/>
                            </a:rPr>
                            <m:t>∞</m:t>
                          </m:r>
                        </m:sup>
                        <m:e>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𝑒</m:t>
                              </m:r>
                            </m:e>
                            <m:sup>
                              <m:r>
                                <a:rPr lang="zh-CN" altLang="en-US" sz="2000" i="1">
                                  <a:solidFill>
                                    <a:schemeClr val="tx1"/>
                                  </a:solidFill>
                                  <a:latin typeface="Cambria Math" panose="02040503050406030204" pitchFamily="18" charset="0"/>
                                </a:rPr>
                                <m:t>𝑖</m:t>
                              </m:r>
                              <m:r>
                                <a:rPr lang="zh-CN" altLang="en-US" sz="2000" i="1">
                                  <a:solidFill>
                                    <a:schemeClr val="tx1"/>
                                  </a:solidFill>
                                  <a:latin typeface="Cambria Math" panose="02040503050406030204" pitchFamily="18" charset="0"/>
                                </a:rPr>
                                <m:t>𝜔</m:t>
                              </m:r>
                              <m:r>
                                <a:rPr lang="zh-CN" altLang="en-US" sz="2000" i="1">
                                  <a:solidFill>
                                    <a:schemeClr val="tx1"/>
                                  </a:solidFill>
                                  <a:latin typeface="Cambria Math" panose="02040503050406030204" pitchFamily="18" charset="0"/>
                                </a:rPr>
                                <m:t>𝑡</m:t>
                              </m:r>
                            </m:sup>
                          </m:sSup>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𝑚</m:t>
                              </m:r>
                            </m:e>
                            <m:sub>
                              <m:r>
                                <a:rPr lang="en-US" altLang="zh-CN" sz="2000" b="0" i="1" smtClean="0">
                                  <a:solidFill>
                                    <a:schemeClr val="tx1"/>
                                  </a:solidFill>
                                  <a:latin typeface="Cambria Math" panose="02040503050406030204" pitchFamily="18" charset="0"/>
                                </a:rPr>
                                <m:t>𝑘</m:t>
                              </m:r>
                            </m:sub>
                            <m:sup>
                              <m:r>
                                <a:rPr lang="zh-CN" altLang="en-US" sz="2000" i="1">
                                  <a:solidFill>
                                    <a:schemeClr val="tx1"/>
                                  </a:solidFill>
                                  <a:latin typeface="Cambria Math" panose="02040503050406030204" pitchFamily="18" charset="0"/>
                                </a:rPr>
                                <m:t>𝑘</m:t>
                              </m:r>
                            </m:sup>
                          </m:sSub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r>
                            <a:rPr lang="zh-CN" altLang="en-US" sz="2000" i="1">
                              <a:solidFill>
                                <a:schemeClr val="tx1"/>
                              </a:solidFill>
                              <a:latin typeface="Cambria Math" panose="02040503050406030204" pitchFamily="18" charset="0"/>
                            </a:rPr>
                            <m:t>𝑑𝑡</m:t>
                          </m:r>
                        </m:e>
                      </m:nary>
                    </m:oMath>
                  </m:oMathPara>
                </a14:m>
                <a:endParaRPr lang="zh-CN" altLang="en-US" sz="2000" dirty="0">
                  <a:solidFill>
                    <a:schemeClr val="tx1"/>
                  </a:solidFill>
                  <a:latin typeface="Arial" panose="020B0604020202020204" pitchFamily="34" charset="0"/>
                </a:endParaRPr>
              </a:p>
            </p:txBody>
          </p:sp>
        </mc:Choice>
        <mc:Fallback>
          <p:sp>
            <p:nvSpPr>
              <p:cNvPr id="24" name="矩形 23">
                <a:extLst>
                  <a:ext uri="{FF2B5EF4-FFF2-40B4-BE49-F238E27FC236}">
                    <a16:creationId xmlns:a16="http://schemas.microsoft.com/office/drawing/2014/main" id="{FA3FBD2A-DB14-704D-BE37-2111296EB035}"/>
                  </a:ext>
                </a:extLst>
              </p:cNvPr>
              <p:cNvSpPr>
                <a:spLocks noRot="1" noChangeAspect="1" noMove="1" noResize="1" noEditPoints="1" noAdjustHandles="1" noChangeArrowheads="1" noChangeShapeType="1" noTextEdit="1"/>
              </p:cNvSpPr>
              <p:nvPr/>
            </p:nvSpPr>
            <p:spPr>
              <a:xfrm>
                <a:off x="316064" y="4008578"/>
                <a:ext cx="3152978" cy="758349"/>
              </a:xfrm>
              <a:prstGeom prst="rect">
                <a:avLst/>
              </a:prstGeom>
              <a:blipFill>
                <a:blip r:embed="rId3"/>
                <a:stretch>
                  <a:fillRect t="-160656" b="-2360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a:extLst>
                  <a:ext uri="{FF2B5EF4-FFF2-40B4-BE49-F238E27FC236}">
                    <a16:creationId xmlns:a16="http://schemas.microsoft.com/office/drawing/2014/main" id="{B410CE8C-EF64-BA45-BF9B-6E202839FE9C}"/>
                  </a:ext>
                </a:extLst>
              </p:cNvPr>
              <p:cNvSpPr/>
              <p:nvPr/>
            </p:nvSpPr>
            <p:spPr>
              <a:xfrm>
                <a:off x="316064" y="2549315"/>
                <a:ext cx="4519314" cy="6612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𝑚</m:t>
                          </m:r>
                        </m:e>
                      </m:acc>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r>
                        <a:rPr lang="zh-CN" altLang="en-US" sz="2000" i="0">
                          <a:solidFill>
                            <a:schemeClr val="tx1"/>
                          </a:solidFill>
                          <a:latin typeface="Cambria Math" panose="02040503050406030204" pitchFamily="18" charset="0"/>
                        </a:rPr>
                        <m:t>=</m:t>
                      </m:r>
                      <m:nary>
                        <m:naryPr>
                          <m:chr m:val="∑"/>
                          <m:limLoc m:val="subSup"/>
                          <m:supHide m:val="on"/>
                          <m:ctrlPr>
                            <a:rPr lang="zh-CN" altLang="en-US" sz="2000" i="1">
                              <a:solidFill>
                                <a:schemeClr val="tx1"/>
                              </a:solidFill>
                              <a:latin typeface="Cambria Math" panose="02040503050406030204" pitchFamily="18" charset="0"/>
                            </a:rPr>
                          </m:ctrlPr>
                        </m:naryPr>
                        <m:sub>
                          <m:r>
                            <a:rPr lang="zh-CN" altLang="en-US" sz="2000" i="1">
                              <a:solidFill>
                                <a:schemeClr val="tx1"/>
                              </a:solidFill>
                              <a:latin typeface="Cambria Math" panose="02040503050406030204" pitchFamily="18" charset="0"/>
                            </a:rPr>
                            <m:t>𝑛</m:t>
                          </m:r>
                        </m:sub>
                        <m:sup/>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𝑓</m:t>
                              </m:r>
                            </m:e>
                            <m:sub>
                              <m:r>
                                <a:rPr lang="zh-CN" altLang="en-US" sz="2000" i="1">
                                  <a:solidFill>
                                    <a:schemeClr val="tx1"/>
                                  </a:solidFill>
                                  <a:latin typeface="Cambria Math" panose="02040503050406030204" pitchFamily="18" charset="0"/>
                                </a:rPr>
                                <m:t>𝑛</m:t>
                              </m:r>
                            </m:sub>
                          </m:sSub>
                          <m:r>
                            <a:rPr lang="zh-CN" altLang="en-US" sz="2000" i="0">
                              <a:solidFill>
                                <a:schemeClr val="tx1"/>
                              </a:solidFill>
                              <a:latin typeface="Cambria Math" panose="02040503050406030204" pitchFamily="18" charset="0"/>
                            </a:rPr>
                            <m:t>&lt;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𝜓</m:t>
                              </m:r>
                            </m:e>
                            <m:sub>
                              <m:r>
                                <a:rPr lang="zh-CN" altLang="en-US" sz="2000" i="1">
                                  <a:solidFill>
                                    <a:schemeClr val="tx1"/>
                                  </a:solidFill>
                                  <a:latin typeface="Cambria Math" panose="02040503050406030204" pitchFamily="18" charset="0"/>
                                </a:rPr>
                                <m:t>𝑛</m:t>
                              </m:r>
                            </m:sub>
                          </m:sSub>
                          <m:d>
                            <m:dPr>
                              <m:ctrlPr>
                                <a:rPr lang="zh-CN" altLang="en-US" sz="2000" i="1">
                                  <a:solidFill>
                                    <a:schemeClr val="tx1"/>
                                  </a:solidFill>
                                  <a:latin typeface="Cambria Math" panose="02040503050406030204" pitchFamily="18" charset="0"/>
                                </a:rPr>
                              </m:ctrlPr>
                            </m:dPr>
                            <m:e>
                              <m:acc>
                                <m:accPr>
                                  <m:chr m:val="⃗"/>
                                  <m:ctrlPr>
                                    <a:rPr lang="zh-CN" altLang="en-US" sz="2000" i="1">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𝑟</m:t>
                                  </m:r>
                                </m:e>
                              </m:acc>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𝑡</m:t>
                              </m:r>
                            </m:e>
                          </m:d>
                          <m:d>
                            <m:dPr>
                              <m:begChr m:val="|"/>
                              <m:endChr m:val="|"/>
                              <m:ctrlPr>
                                <a:rPr lang="zh-CN" altLang="en-US" sz="2000" i="1">
                                  <a:solidFill>
                                    <a:schemeClr val="tx1"/>
                                  </a:solidFill>
                                  <a:latin typeface="Cambria Math" panose="02040503050406030204" pitchFamily="18" charset="0"/>
                                </a:rPr>
                              </m:ctrlPr>
                            </m:dPr>
                            <m:e>
                              <m:acc>
                                <m:accPr>
                                  <m:chr m:val="̂"/>
                                  <m:ctrlPr>
                                    <a:rPr lang="zh-CN" altLang="en-US" sz="2000" i="1">
                                      <a:solidFill>
                                        <a:schemeClr val="tx1"/>
                                      </a:solidFill>
                                      <a:latin typeface="Cambria Math" panose="02040503050406030204" pitchFamily="18" charset="0"/>
                                    </a:rPr>
                                  </m:ctrlPr>
                                </m:accPr>
                                <m:e>
                                  <m:r>
                                    <a:rPr lang="zh-CN" altLang="en-US" sz="2000" b="1" i="1">
                                      <a:solidFill>
                                        <a:schemeClr val="tx1"/>
                                      </a:solidFill>
                                      <a:latin typeface="Cambria Math" panose="02040503050406030204" pitchFamily="18" charset="0"/>
                                    </a:rPr>
                                    <m:t>𝒎</m:t>
                                  </m:r>
                                </m:e>
                              </m:acc>
                            </m:e>
                          </m:d>
                          <m:sSub>
                            <m:sSubPr>
                              <m:ctrlPr>
                                <a:rPr lang="zh-CN" altLang="en-US" sz="2000" b="1" i="1">
                                  <a:solidFill>
                                    <a:schemeClr val="tx1"/>
                                  </a:solidFill>
                                  <a:latin typeface="Cambria Math" panose="02040503050406030204" pitchFamily="18" charset="0"/>
                                </a:rPr>
                              </m:ctrlPr>
                            </m:sSubPr>
                            <m:e>
                              <m:r>
                                <a:rPr lang="zh-CN" altLang="en-US" sz="2000" b="0" i="1">
                                  <a:solidFill>
                                    <a:schemeClr val="tx1"/>
                                  </a:solidFill>
                                  <a:latin typeface="Cambria Math" panose="02040503050406030204" pitchFamily="18" charset="0"/>
                                </a:rPr>
                                <m:t>𝜓</m:t>
                              </m:r>
                            </m:e>
                            <m:sub>
                              <m:r>
                                <a:rPr lang="zh-CN" altLang="en-US" sz="2000" b="0" i="1">
                                  <a:solidFill>
                                    <a:schemeClr val="tx1"/>
                                  </a:solidFill>
                                  <a:latin typeface="Cambria Math" panose="02040503050406030204" pitchFamily="18" charset="0"/>
                                </a:rPr>
                                <m:t>𝑛</m:t>
                              </m:r>
                            </m:sub>
                          </m:sSub>
                          <m:d>
                            <m:dPr>
                              <m:ctrlPr>
                                <a:rPr lang="zh-CN" altLang="en-US" sz="2000" b="1" i="1">
                                  <a:solidFill>
                                    <a:schemeClr val="tx1"/>
                                  </a:solidFill>
                                  <a:latin typeface="Cambria Math" panose="02040503050406030204" pitchFamily="18" charset="0"/>
                                </a:rPr>
                              </m:ctrlPr>
                            </m:dPr>
                            <m:e>
                              <m:acc>
                                <m:accPr>
                                  <m:chr m:val="⃗"/>
                                  <m:ctrlPr>
                                    <a:rPr lang="zh-CN" altLang="en-US" sz="2000" b="1" i="1">
                                      <a:solidFill>
                                        <a:schemeClr val="tx1"/>
                                      </a:solidFill>
                                      <a:latin typeface="Cambria Math" panose="02040503050406030204" pitchFamily="18" charset="0"/>
                                    </a:rPr>
                                  </m:ctrlPr>
                                </m:accPr>
                                <m:e>
                                  <m:r>
                                    <a:rPr lang="zh-CN" altLang="en-US" sz="2000" b="0" i="1">
                                      <a:solidFill>
                                        <a:schemeClr val="tx1"/>
                                      </a:solidFill>
                                      <a:latin typeface="Cambria Math" panose="02040503050406030204" pitchFamily="18" charset="0"/>
                                    </a:rPr>
                                    <m:t>𝑟</m:t>
                                  </m:r>
                                </m:e>
                              </m:acc>
                              <m:r>
                                <a:rPr lang="zh-CN" altLang="en-US" sz="2000" b="0" i="0">
                                  <a:solidFill>
                                    <a:schemeClr val="tx1"/>
                                  </a:solidFill>
                                  <a:latin typeface="Cambria Math" panose="02040503050406030204" pitchFamily="18" charset="0"/>
                                </a:rPr>
                                <m:t>,</m:t>
                              </m:r>
                              <m:r>
                                <a:rPr lang="zh-CN" altLang="en-US" sz="2000" b="0" i="1">
                                  <a:solidFill>
                                    <a:schemeClr val="tx1"/>
                                  </a:solidFill>
                                  <a:latin typeface="Cambria Math" panose="02040503050406030204" pitchFamily="18" charset="0"/>
                                </a:rPr>
                                <m:t>𝑡</m:t>
                              </m:r>
                            </m:e>
                          </m:d>
                          <m:r>
                            <a:rPr lang="zh-CN" altLang="en-US" sz="2000" b="0" i="0">
                              <a:solidFill>
                                <a:schemeClr val="tx1"/>
                              </a:solidFill>
                              <a:latin typeface="Cambria Math" panose="02040503050406030204" pitchFamily="18" charset="0"/>
                            </a:rPr>
                            <m:t>&gt;</m:t>
                          </m:r>
                        </m:e>
                      </m:nary>
                    </m:oMath>
                  </m:oMathPara>
                </a14:m>
                <a:endParaRPr lang="zh-CN" altLang="en-US" sz="2000" dirty="0">
                  <a:solidFill>
                    <a:schemeClr val="tx1"/>
                  </a:solidFill>
                  <a:latin typeface="Arial" panose="020B0604020202020204" pitchFamily="34" charset="0"/>
                </a:endParaRPr>
              </a:p>
            </p:txBody>
          </p:sp>
        </mc:Choice>
        <mc:Fallback>
          <p:sp>
            <p:nvSpPr>
              <p:cNvPr id="26" name="矩形 25">
                <a:extLst>
                  <a:ext uri="{FF2B5EF4-FFF2-40B4-BE49-F238E27FC236}">
                    <a16:creationId xmlns:a16="http://schemas.microsoft.com/office/drawing/2014/main" id="{B410CE8C-EF64-BA45-BF9B-6E202839FE9C}"/>
                  </a:ext>
                </a:extLst>
              </p:cNvPr>
              <p:cNvSpPr>
                <a:spLocks noRot="1" noChangeAspect="1" noMove="1" noResize="1" noEditPoints="1" noAdjustHandles="1" noChangeArrowheads="1" noChangeShapeType="1" noTextEdit="1"/>
              </p:cNvSpPr>
              <p:nvPr/>
            </p:nvSpPr>
            <p:spPr>
              <a:xfrm>
                <a:off x="316064" y="2549315"/>
                <a:ext cx="4519314" cy="661271"/>
              </a:xfrm>
              <a:prstGeom prst="rect">
                <a:avLst/>
              </a:prstGeom>
              <a:blipFill>
                <a:blip r:embed="rId4"/>
                <a:stretch>
                  <a:fillRect t="-166038" b="-237736"/>
                </a:stretch>
              </a:blipFill>
            </p:spPr>
            <p:txBody>
              <a:bodyPr/>
              <a:lstStyle/>
              <a:p>
                <a:r>
                  <a:rPr lang="zh-CN" altLang="en-US">
                    <a:noFill/>
                  </a:rPr>
                  <a:t> </a:t>
                </a:r>
              </a:p>
            </p:txBody>
          </p:sp>
        </mc:Fallback>
      </mc:AlternateContent>
      <p:sp>
        <p:nvSpPr>
          <p:cNvPr id="43" name="虚尾箭头 42">
            <a:extLst>
              <a:ext uri="{FF2B5EF4-FFF2-40B4-BE49-F238E27FC236}">
                <a16:creationId xmlns:a16="http://schemas.microsoft.com/office/drawing/2014/main" id="{9E106E71-B9E3-9F44-889D-4FA70112405A}"/>
              </a:ext>
            </a:extLst>
          </p:cNvPr>
          <p:cNvSpPr/>
          <p:nvPr/>
        </p:nvSpPr>
        <p:spPr>
          <a:xfrm rot="10800000">
            <a:off x="3667940" y="4276274"/>
            <a:ext cx="923622" cy="222955"/>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mc:AlternateContent xmlns:mc="http://schemas.openxmlformats.org/markup-compatibility/2006">
        <mc:Choice xmlns:a14="http://schemas.microsoft.com/office/drawing/2010/main" Requires="a14">
          <p:sp>
            <p:nvSpPr>
              <p:cNvPr id="44" name="矩形 43">
                <a:extLst>
                  <a:ext uri="{FF2B5EF4-FFF2-40B4-BE49-F238E27FC236}">
                    <a16:creationId xmlns:a16="http://schemas.microsoft.com/office/drawing/2014/main" id="{AEA52C47-0509-4A40-8D7E-C0A1199E3E81}"/>
                  </a:ext>
                </a:extLst>
              </p:cNvPr>
              <p:cNvSpPr/>
              <p:nvPr/>
            </p:nvSpPr>
            <p:spPr>
              <a:xfrm>
                <a:off x="4835378" y="4002557"/>
                <a:ext cx="3784561" cy="7574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000" i="1" smtClean="0">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𝑚</m:t>
                          </m:r>
                        </m:e>
                        <m:sub>
                          <m:r>
                            <a:rPr lang="en-US" altLang="zh-CN" sz="2000" b="0" i="1" smtClean="0">
                              <a:solidFill>
                                <a:schemeClr val="tx1"/>
                              </a:solidFill>
                              <a:latin typeface="Cambria Math" panose="02040503050406030204" pitchFamily="18" charset="0"/>
                            </a:rPr>
                            <m:t>𝑘</m:t>
                          </m:r>
                        </m:sub>
                        <m:sup>
                          <m:r>
                            <a:rPr lang="zh-CN" altLang="en-US" sz="2000" i="1">
                              <a:solidFill>
                                <a:schemeClr val="tx1"/>
                              </a:solidFill>
                              <a:latin typeface="Cambria Math" panose="02040503050406030204" pitchFamily="18" charset="0"/>
                            </a:rPr>
                            <m:t>𝑘</m:t>
                          </m:r>
                        </m:sup>
                      </m:sSub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𝜔</m:t>
                          </m:r>
                        </m:e>
                      </m:d>
                      <m:r>
                        <a:rPr lang="zh-CN" altLang="en-US" sz="2000" i="0">
                          <a:solidFill>
                            <a:schemeClr val="tx1"/>
                          </a:solidFill>
                          <a:latin typeface="Cambria Math" panose="02040503050406030204" pitchFamily="18" charset="0"/>
                        </a:rPr>
                        <m:t>=</m:t>
                      </m:r>
                      <m:nary>
                        <m:naryPr>
                          <m:limLoc m:val="subSup"/>
                          <m:ctrlPr>
                            <a:rPr lang="zh-CN" altLang="en-US" sz="2000" i="1">
                              <a:solidFill>
                                <a:schemeClr val="tx1"/>
                              </a:solidFill>
                              <a:latin typeface="Cambria Math" panose="02040503050406030204" pitchFamily="18" charset="0"/>
                            </a:rPr>
                          </m:ctrlPr>
                        </m:naryPr>
                        <m:sub>
                          <m:r>
                            <a:rPr lang="zh-CN" altLang="en-US" sz="2000" i="0">
                              <a:solidFill>
                                <a:schemeClr val="tx1"/>
                              </a:solidFill>
                              <a:latin typeface="Cambria Math" panose="02040503050406030204" pitchFamily="18" charset="0"/>
                            </a:rPr>
                            <m:t>0</m:t>
                          </m:r>
                        </m:sub>
                        <m:sup>
                          <m:r>
                            <a:rPr lang="zh-CN" altLang="en-US" sz="2000" i="1">
                              <a:solidFill>
                                <a:schemeClr val="tx1"/>
                              </a:solidFill>
                              <a:latin typeface="Cambria Math" panose="02040503050406030204" pitchFamily="18" charset="0"/>
                            </a:rPr>
                            <m:t>𝜏</m:t>
                          </m:r>
                        </m:sup>
                        <m:e>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𝑒</m:t>
                              </m:r>
                            </m:e>
                            <m:sup>
                              <m:r>
                                <a:rPr lang="zh-CN" altLang="en-US" sz="2000" i="1">
                                  <a:solidFill>
                                    <a:schemeClr val="tx1"/>
                                  </a:solidFill>
                                  <a:latin typeface="Cambria Math" panose="02040503050406030204" pitchFamily="18" charset="0"/>
                                </a:rPr>
                                <m:t>𝑖</m:t>
                              </m:r>
                              <m:r>
                                <a:rPr lang="zh-CN" altLang="en-US" sz="2000" i="1">
                                  <a:solidFill>
                                    <a:schemeClr val="tx1"/>
                                  </a:solidFill>
                                  <a:latin typeface="Cambria Math" panose="02040503050406030204" pitchFamily="18" charset="0"/>
                                </a:rPr>
                                <m:t>𝜔</m:t>
                              </m:r>
                              <m:r>
                                <a:rPr lang="zh-CN" altLang="en-US" sz="2000" i="1">
                                  <a:solidFill>
                                    <a:schemeClr val="tx1"/>
                                  </a:solidFill>
                                  <a:latin typeface="Cambria Math" panose="02040503050406030204" pitchFamily="18" charset="0"/>
                                </a:rPr>
                                <m:t>𝑡</m:t>
                              </m:r>
                            </m:sup>
                          </m:sSup>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𝑒</m:t>
                              </m:r>
                            </m:e>
                            <m:sup>
                              <m:r>
                                <a:rPr lang="zh-CN" altLang="en-US" sz="2000" i="0">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𝜎</m:t>
                                  </m:r>
                                </m:e>
                                <m:sup>
                                  <m:r>
                                    <a:rPr lang="zh-CN" altLang="en-US" sz="2000" i="0">
                                      <a:solidFill>
                                        <a:schemeClr val="tx1"/>
                                      </a:solidFill>
                                      <a:latin typeface="Cambria Math" panose="02040503050406030204" pitchFamily="18" charset="0"/>
                                    </a:rPr>
                                    <m:t>2</m:t>
                                  </m:r>
                                </m:sup>
                              </m:sSup>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𝑡</m:t>
                                  </m:r>
                                </m:e>
                                <m:sup>
                                  <m:r>
                                    <a:rPr lang="zh-CN" altLang="en-US" sz="2000" i="0">
                                      <a:solidFill>
                                        <a:schemeClr val="tx1"/>
                                      </a:solidFill>
                                      <a:latin typeface="Cambria Math" panose="02040503050406030204" pitchFamily="18" charset="0"/>
                                    </a:rPr>
                                    <m:t>2</m:t>
                                  </m:r>
                                </m:sup>
                              </m:sSup>
                            </m:sup>
                          </m:sSup>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𝑚</m:t>
                              </m:r>
                            </m:e>
                            <m:sub>
                              <m:r>
                                <a:rPr lang="en-US" altLang="zh-CN" sz="2000" b="0" i="1" smtClean="0">
                                  <a:solidFill>
                                    <a:schemeClr val="tx1"/>
                                  </a:solidFill>
                                  <a:latin typeface="Cambria Math" panose="02040503050406030204" pitchFamily="18" charset="0"/>
                                </a:rPr>
                                <m:t>𝑘</m:t>
                              </m:r>
                            </m:sub>
                            <m:sup>
                              <m:r>
                                <a:rPr lang="zh-CN" altLang="en-US" sz="2000" i="1">
                                  <a:solidFill>
                                    <a:schemeClr val="tx1"/>
                                  </a:solidFill>
                                  <a:latin typeface="Cambria Math" panose="02040503050406030204" pitchFamily="18" charset="0"/>
                                </a:rPr>
                                <m:t>𝑘</m:t>
                              </m:r>
                            </m:sup>
                          </m:sSub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r>
                            <a:rPr lang="zh-CN" altLang="en-US" sz="2000" i="1">
                              <a:solidFill>
                                <a:schemeClr val="tx1"/>
                              </a:solidFill>
                              <a:latin typeface="Cambria Math" panose="02040503050406030204" pitchFamily="18" charset="0"/>
                            </a:rPr>
                            <m:t>𝑑𝑡</m:t>
                          </m:r>
                        </m:e>
                      </m:nary>
                    </m:oMath>
                  </m:oMathPara>
                </a14:m>
                <a:endParaRPr lang="zh-CN" altLang="en-US" sz="2000" dirty="0">
                  <a:solidFill>
                    <a:schemeClr val="tx1"/>
                  </a:solidFill>
                  <a:latin typeface="Arial" panose="020B0604020202020204" pitchFamily="34" charset="0"/>
                </a:endParaRPr>
              </a:p>
            </p:txBody>
          </p:sp>
        </mc:Choice>
        <mc:Fallback>
          <p:sp>
            <p:nvSpPr>
              <p:cNvPr id="44" name="矩形 43">
                <a:extLst>
                  <a:ext uri="{FF2B5EF4-FFF2-40B4-BE49-F238E27FC236}">
                    <a16:creationId xmlns:a16="http://schemas.microsoft.com/office/drawing/2014/main" id="{AEA52C47-0509-4A40-8D7E-C0A1199E3E81}"/>
                  </a:ext>
                </a:extLst>
              </p:cNvPr>
              <p:cNvSpPr>
                <a:spLocks noRot="1" noChangeAspect="1" noMove="1" noResize="1" noEditPoints="1" noAdjustHandles="1" noChangeArrowheads="1" noChangeShapeType="1" noTextEdit="1"/>
              </p:cNvSpPr>
              <p:nvPr/>
            </p:nvSpPr>
            <p:spPr>
              <a:xfrm>
                <a:off x="4835378" y="4002557"/>
                <a:ext cx="3784561" cy="757451"/>
              </a:xfrm>
              <a:prstGeom prst="rect">
                <a:avLst/>
              </a:prstGeom>
              <a:blipFill>
                <a:blip r:embed="rId5"/>
                <a:stretch>
                  <a:fillRect t="-163333" b="-240000"/>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10C1A426-2F9A-134F-BA12-E9A2A8FA846A}"/>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16</a:t>
            </a:r>
            <a:endParaRPr kumimoji="1"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2" name="矩形 31">
                <a:extLst>
                  <a:ext uri="{FF2B5EF4-FFF2-40B4-BE49-F238E27FC236}">
                    <a16:creationId xmlns:a16="http://schemas.microsoft.com/office/drawing/2014/main" id="{F21FD17F-7E5A-C640-AF29-D5E258E1C601}"/>
                  </a:ext>
                </a:extLst>
              </p:cNvPr>
              <p:cNvSpPr/>
              <p:nvPr/>
            </p:nvSpPr>
            <p:spPr>
              <a:xfrm>
                <a:off x="316064" y="1217100"/>
                <a:ext cx="3227935" cy="677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𝑖</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num>
                        <m:den>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𝑡</m:t>
                          </m:r>
                        </m:den>
                      </m:f>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𝜓</m:t>
                          </m:r>
                        </m:e>
                        <m:sub>
                          <m:r>
                            <a:rPr lang="zh-CN" altLang="en-US" sz="2000" i="1">
                              <a:solidFill>
                                <a:schemeClr val="tx1"/>
                              </a:solidFill>
                              <a:latin typeface="Cambria Math" panose="02040503050406030204" pitchFamily="18" charset="0"/>
                            </a:rPr>
                            <m:t>𝑛</m:t>
                          </m:r>
                        </m:sub>
                      </m:sSub>
                      <m:d>
                        <m:dPr>
                          <m:ctrlPr>
                            <a:rPr lang="zh-CN" altLang="en-US" sz="2000" i="1">
                              <a:solidFill>
                                <a:schemeClr val="tx1"/>
                              </a:solidFill>
                              <a:latin typeface="Cambria Math" panose="02040503050406030204" pitchFamily="18" charset="0"/>
                            </a:rPr>
                          </m:ctrlPr>
                        </m:dPr>
                        <m:e>
                          <m:acc>
                            <m:accPr>
                              <m:chr m:val="⃗"/>
                              <m:ctrlPr>
                                <a:rPr lang="zh-CN" altLang="en-US" sz="2000" i="1">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𝑟</m:t>
                              </m:r>
                            </m:e>
                          </m:acc>
                          <m:r>
                            <a:rPr lang="zh-CN" altLang="en-US" sz="2000" i="0">
                              <a:solidFill>
                                <a:schemeClr val="tx1"/>
                              </a:solidFill>
                              <a:latin typeface="Cambria Math" panose="02040503050406030204" pitchFamily="18" charset="0"/>
                            </a:rPr>
                            <m:t>, </m:t>
                          </m:r>
                          <m:r>
                            <a:rPr lang="zh-CN" altLang="en-US" sz="2000" i="1">
                              <a:solidFill>
                                <a:schemeClr val="tx1"/>
                              </a:solidFill>
                              <a:latin typeface="Cambria Math" panose="02040503050406030204" pitchFamily="18" charset="0"/>
                            </a:rPr>
                            <m:t>𝑡</m:t>
                          </m:r>
                        </m:e>
                      </m:d>
                      <m:r>
                        <a:rPr lang="zh-CN" altLang="en-US" sz="2000" i="0">
                          <a:solidFill>
                            <a:schemeClr val="tx1"/>
                          </a:solidFill>
                          <a:latin typeface="Cambria Math" panose="02040503050406030204" pitchFamily="18" charset="0"/>
                        </a:rPr>
                        <m:t>=</m:t>
                      </m:r>
                      <m:acc>
                        <m:accPr>
                          <m:chr m:val="̂"/>
                          <m:ctrlPr>
                            <a:rPr lang="zh-CN" altLang="en-US" sz="2000" i="1">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𝐻</m:t>
                          </m:r>
                        </m:e>
                      </m:acc>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𝜓</m:t>
                          </m:r>
                        </m:e>
                        <m:sub>
                          <m:r>
                            <a:rPr lang="zh-CN" altLang="en-US" sz="2000" i="1">
                              <a:solidFill>
                                <a:schemeClr val="tx1"/>
                              </a:solidFill>
                              <a:latin typeface="Cambria Math" panose="02040503050406030204" pitchFamily="18" charset="0"/>
                            </a:rPr>
                            <m:t>𝑛</m:t>
                          </m:r>
                        </m:sub>
                      </m:sSub>
                      <m:r>
                        <a:rPr lang="en-US" altLang="zh-CN" sz="2000" b="0" i="1" smtClean="0">
                          <a:solidFill>
                            <a:schemeClr val="tx1"/>
                          </a:solidFill>
                          <a:latin typeface="Cambria Math" panose="02040503050406030204" pitchFamily="18" charset="0"/>
                        </a:rPr>
                        <m:t>(</m:t>
                      </m:r>
                      <m:acc>
                        <m:accPr>
                          <m:chr m:val="⃗"/>
                          <m:ctrlPr>
                            <a:rPr lang="en-US" altLang="zh-CN" sz="2000" b="0" i="1" smtClean="0">
                              <a:solidFill>
                                <a:schemeClr val="tx1"/>
                              </a:solidFill>
                              <a:latin typeface="Cambria Math" panose="02040503050406030204" pitchFamily="18" charset="0"/>
                            </a:rPr>
                          </m:ctrlPr>
                        </m:accPr>
                        <m:e>
                          <m:r>
                            <a:rPr lang="en-US" altLang="zh-CN" sz="2000" b="0" i="1" smtClean="0">
                              <a:solidFill>
                                <a:schemeClr val="tx1"/>
                              </a:solidFill>
                              <a:latin typeface="Cambria Math" panose="02040503050406030204" pitchFamily="18" charset="0"/>
                            </a:rPr>
                            <m:t>𝑟</m:t>
                          </m:r>
                        </m:e>
                      </m:acc>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latin typeface="Arial" panose="020B0604020202020204" pitchFamily="34" charset="0"/>
                </a:endParaRPr>
              </a:p>
            </p:txBody>
          </p:sp>
        </mc:Choice>
        <mc:Fallback>
          <p:sp>
            <p:nvSpPr>
              <p:cNvPr id="32" name="矩形 31">
                <a:extLst>
                  <a:ext uri="{FF2B5EF4-FFF2-40B4-BE49-F238E27FC236}">
                    <a16:creationId xmlns:a16="http://schemas.microsoft.com/office/drawing/2014/main" id="{F21FD17F-7E5A-C640-AF29-D5E258E1C601}"/>
                  </a:ext>
                </a:extLst>
              </p:cNvPr>
              <p:cNvSpPr>
                <a:spLocks noRot="1" noChangeAspect="1" noMove="1" noResize="1" noEditPoints="1" noAdjustHandles="1" noChangeArrowheads="1" noChangeShapeType="1" noTextEdit="1"/>
              </p:cNvSpPr>
              <p:nvPr/>
            </p:nvSpPr>
            <p:spPr>
              <a:xfrm>
                <a:off x="316064" y="1217100"/>
                <a:ext cx="3227935" cy="677558"/>
              </a:xfrm>
              <a:prstGeom prst="rect">
                <a:avLst/>
              </a:prstGeom>
              <a:blipFill>
                <a:blip r:embed="rId6"/>
                <a:stretch>
                  <a:fillRect b="-55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6BE8FC38-2BCE-B244-B03C-2AFC1EF54BD9}"/>
                  </a:ext>
                </a:extLst>
              </p:cNvPr>
              <p:cNvSpPr/>
              <p:nvPr/>
            </p:nvSpPr>
            <p:spPr>
              <a:xfrm>
                <a:off x="5459727" y="1217100"/>
                <a:ext cx="6353855" cy="7099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𝐻</m:t>
                          </m:r>
                        </m:e>
                      </m:acc>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𝑃</m:t>
                          </m:r>
                          <m:sSup>
                            <m:sSupPr>
                              <m:ctrlPr>
                                <a:rPr lang="zh-CN" altLang="en-US" sz="2000" i="1">
                                  <a:solidFill>
                                    <a:schemeClr val="tx1"/>
                                  </a:solidFill>
                                  <a:latin typeface="Cambria Math" panose="02040503050406030204" pitchFamily="18" charset="0"/>
                                </a:rPr>
                              </m:ctrlPr>
                            </m:sSupPr>
                            <m:e>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e>
                            <m:sup>
                              <m:r>
                                <a:rPr lang="zh-CN" altLang="en-US" sz="2000" i="0">
                                  <a:solidFill>
                                    <a:schemeClr val="tx1"/>
                                  </a:solidFill>
                                  <a:latin typeface="Cambria Math" panose="02040503050406030204" pitchFamily="18" charset="0"/>
                                </a:rPr>
                                <m:t>2</m:t>
                              </m:r>
                            </m:sup>
                          </m:sSup>
                        </m:num>
                        <m:den>
                          <m:r>
                            <a:rPr lang="zh-CN" altLang="en-US" sz="2000" i="0">
                              <a:solidFill>
                                <a:schemeClr val="tx1"/>
                              </a:solidFill>
                              <a:latin typeface="Cambria Math" panose="02040503050406030204" pitchFamily="18" charset="0"/>
                            </a:rPr>
                            <m:t>2</m:t>
                          </m:r>
                          <m:r>
                            <a:rPr lang="zh-CN" altLang="en-US" sz="2000" i="1">
                              <a:solidFill>
                                <a:schemeClr val="tx1"/>
                              </a:solidFill>
                              <a:latin typeface="Cambria Math" panose="02040503050406030204" pitchFamily="18" charset="0"/>
                            </a:rPr>
                            <m:t>𝑚</m:t>
                          </m:r>
                        </m:den>
                      </m:f>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𝑉</m:t>
                      </m:r>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𝑉</m:t>
                      </m:r>
                      <m:d>
                        <m:dPr>
                          <m:ctrlPr>
                            <a:rPr lang="zh-CN" altLang="en-US" sz="2000" i="1">
                              <a:solidFill>
                                <a:schemeClr val="tx1"/>
                              </a:solidFill>
                              <a:latin typeface="Cambria Math" panose="02040503050406030204" pitchFamily="18" charset="0"/>
                            </a:rPr>
                          </m:ctrlPr>
                        </m:dPr>
                        <m:e>
                          <m:acc>
                            <m:accPr>
                              <m:chr m:val="⃗"/>
                              <m:ctrlPr>
                                <a:rPr lang="zh-CN" altLang="en-US" sz="2000" i="1">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𝐸</m:t>
                              </m:r>
                            </m:e>
                          </m:acc>
                          <m:r>
                            <a:rPr lang="zh-CN" altLang="en-US" sz="2000" i="0">
                              <a:solidFill>
                                <a:schemeClr val="tx1"/>
                              </a:solidFill>
                              <a:latin typeface="Cambria Math" panose="02040503050406030204" pitchFamily="18" charset="0"/>
                            </a:rPr>
                            <m:t>, </m:t>
                          </m:r>
                          <m:r>
                            <a:rPr lang="zh-CN" altLang="en-US" sz="2000" i="1">
                              <a:solidFill>
                                <a:schemeClr val="tx1"/>
                              </a:solidFill>
                              <a:latin typeface="Cambria Math" panose="02040503050406030204" pitchFamily="18" charset="0"/>
                            </a:rPr>
                            <m:t>𝑡</m:t>
                          </m:r>
                        </m:e>
                      </m:d>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𝑃</m:t>
                          </m:r>
                          <m:sSup>
                            <m:sSupPr>
                              <m:ctrlPr>
                                <a:rPr lang="zh-CN" altLang="en-US" sz="2000" i="1">
                                  <a:solidFill>
                                    <a:schemeClr val="tx1"/>
                                  </a:solidFill>
                                  <a:latin typeface="Cambria Math" panose="02040503050406030204" pitchFamily="18" charset="0"/>
                                </a:rPr>
                              </m:ctrlPr>
                            </m:sSupPr>
                            <m:e>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e>
                            <m:sup>
                              <m:r>
                                <a:rPr lang="zh-CN" altLang="en-US" sz="2000" i="0">
                                  <a:solidFill>
                                    <a:schemeClr val="tx1"/>
                                  </a:solidFill>
                                  <a:latin typeface="Cambria Math" panose="02040503050406030204" pitchFamily="18" charset="0"/>
                                </a:rPr>
                                <m:t>2</m:t>
                              </m:r>
                            </m:sup>
                          </m:sSup>
                        </m:num>
                        <m:den>
                          <m:r>
                            <a:rPr lang="zh-CN" altLang="en-US" sz="2000" i="0">
                              <a:solidFill>
                                <a:schemeClr val="tx1"/>
                              </a:solidFill>
                              <a:latin typeface="Cambria Math" panose="02040503050406030204" pitchFamily="18" charset="0"/>
                            </a:rPr>
                            <m:t>2</m:t>
                          </m:r>
                          <m:r>
                            <a:rPr lang="zh-CN" altLang="en-US" sz="2000" i="1">
                              <a:solidFill>
                                <a:schemeClr val="tx1"/>
                              </a:solidFill>
                              <a:latin typeface="Cambria Math" panose="02040503050406030204" pitchFamily="18" charset="0"/>
                            </a:rPr>
                            <m:t>𝑚</m:t>
                          </m:r>
                        </m:den>
                      </m:f>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𝑉</m:t>
                      </m:r>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𝑒</m:t>
                      </m:r>
                      <m:acc>
                        <m:accPr>
                          <m:chr m:val="⃗"/>
                          <m:ctrlPr>
                            <a:rPr lang="zh-CN" altLang="en-US" sz="2000" i="1">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𝐸</m:t>
                          </m:r>
                        </m:e>
                      </m:acc>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acc>
                        <m:accPr>
                          <m:chr m:val="⃗"/>
                          <m:ctrlPr>
                            <a:rPr lang="zh-CN" altLang="en-US" sz="2000" i="1">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𝑟</m:t>
                          </m:r>
                        </m:e>
                      </m:acc>
                    </m:oMath>
                  </m:oMathPara>
                </a14:m>
                <a:endParaRPr lang="zh-CN" altLang="en-US" sz="2000" dirty="0">
                  <a:solidFill>
                    <a:schemeClr val="tx1"/>
                  </a:solidFill>
                  <a:latin typeface="Arial" panose="020B0604020202020204" pitchFamily="34" charset="0"/>
                </a:endParaRPr>
              </a:p>
            </p:txBody>
          </p:sp>
        </mc:Choice>
        <mc:Fallback>
          <p:sp>
            <p:nvSpPr>
              <p:cNvPr id="37" name="矩形 36">
                <a:extLst>
                  <a:ext uri="{FF2B5EF4-FFF2-40B4-BE49-F238E27FC236}">
                    <a16:creationId xmlns:a16="http://schemas.microsoft.com/office/drawing/2014/main" id="{6BE8FC38-2BCE-B244-B03C-2AFC1EF54BD9}"/>
                  </a:ext>
                </a:extLst>
              </p:cNvPr>
              <p:cNvSpPr>
                <a:spLocks noRot="1" noChangeAspect="1" noMove="1" noResize="1" noEditPoints="1" noAdjustHandles="1" noChangeArrowheads="1" noChangeShapeType="1" noTextEdit="1"/>
              </p:cNvSpPr>
              <p:nvPr/>
            </p:nvSpPr>
            <p:spPr>
              <a:xfrm>
                <a:off x="5459727" y="1217100"/>
                <a:ext cx="6353855" cy="709938"/>
              </a:xfrm>
              <a:prstGeom prst="rect">
                <a:avLst/>
              </a:prstGeom>
              <a:blipFill>
                <a:blip r:embed="rId7"/>
                <a:stretch>
                  <a:fillRect b="-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a:extLst>
                  <a:ext uri="{FF2B5EF4-FFF2-40B4-BE49-F238E27FC236}">
                    <a16:creationId xmlns:a16="http://schemas.microsoft.com/office/drawing/2014/main" id="{93ECB3B0-FE7C-8A48-9DA4-C50E63725620}"/>
                  </a:ext>
                </a:extLst>
              </p:cNvPr>
              <p:cNvSpPr/>
              <p:nvPr/>
            </p:nvSpPr>
            <p:spPr>
              <a:xfrm>
                <a:off x="6093784" y="2549315"/>
                <a:ext cx="1847493" cy="6665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b="1" i="1" smtClean="0">
                              <a:solidFill>
                                <a:schemeClr val="tx1"/>
                              </a:solidFill>
                              <a:latin typeface="Cambria Math" panose="02040503050406030204" pitchFamily="18" charset="0"/>
                            </a:rPr>
                          </m:ctrlPr>
                        </m:accPr>
                        <m:e>
                          <m:r>
                            <a:rPr lang="zh-CN" altLang="en-US" sz="2000" b="1" i="1">
                              <a:solidFill>
                                <a:schemeClr val="tx1"/>
                              </a:solidFill>
                              <a:latin typeface="Cambria Math" panose="02040503050406030204" pitchFamily="18" charset="0"/>
                            </a:rPr>
                            <m:t>𝒎</m:t>
                          </m:r>
                        </m:e>
                      </m:acc>
                      <m:r>
                        <a:rPr lang="zh-CN" altLang="en-US" sz="2000" b="0" i="0">
                          <a:solidFill>
                            <a:schemeClr val="tx1"/>
                          </a:solidFill>
                          <a:latin typeface="Cambria Math" panose="02040503050406030204" pitchFamily="18" charset="0"/>
                        </a:rPr>
                        <m:t>=−</m:t>
                      </m:r>
                      <m:f>
                        <m:fPr>
                          <m:ctrlPr>
                            <a:rPr lang="zh-CN" altLang="en-US" sz="2000" b="0" i="1">
                              <a:solidFill>
                                <a:schemeClr val="tx1"/>
                              </a:solidFill>
                              <a:latin typeface="Cambria Math" panose="02040503050406030204" pitchFamily="18" charset="0"/>
                            </a:rPr>
                          </m:ctrlPr>
                        </m:fPr>
                        <m:num>
                          <m:r>
                            <a:rPr lang="zh-CN" altLang="en-US" sz="2000" b="0" i="1">
                              <a:solidFill>
                                <a:schemeClr val="tx1"/>
                              </a:solidFill>
                              <a:latin typeface="Cambria Math" panose="02040503050406030204" pitchFamily="18" charset="0"/>
                            </a:rPr>
                            <m:t>𝑖</m:t>
                          </m:r>
                        </m:num>
                        <m:den>
                          <m:r>
                            <a:rPr lang="zh-CN" altLang="en-US" sz="2000" b="0" i="0">
                              <a:solidFill>
                                <a:schemeClr val="tx1"/>
                              </a:solidFill>
                              <a:latin typeface="Cambria Math" panose="02040503050406030204" pitchFamily="18" charset="0"/>
                            </a:rPr>
                            <m:t>2</m:t>
                          </m:r>
                          <m:r>
                            <a:rPr lang="zh-CN" altLang="en-US" sz="2000" b="0" i="1">
                              <a:solidFill>
                                <a:schemeClr val="tx1"/>
                              </a:solidFill>
                              <a:latin typeface="Cambria Math" panose="02040503050406030204" pitchFamily="18" charset="0"/>
                            </a:rPr>
                            <m:t>𝑐</m:t>
                          </m:r>
                        </m:den>
                      </m:f>
                      <m:acc>
                        <m:accPr>
                          <m:chr m:val="̂"/>
                          <m:ctrlPr>
                            <a:rPr lang="zh-CN" altLang="en-US" sz="2000" b="0" i="1">
                              <a:solidFill>
                                <a:schemeClr val="tx1"/>
                              </a:solidFill>
                              <a:latin typeface="Cambria Math" panose="02040503050406030204" pitchFamily="18" charset="0"/>
                            </a:rPr>
                          </m:ctrlPr>
                        </m:accPr>
                        <m:e>
                          <m:r>
                            <a:rPr lang="zh-CN" altLang="en-US" sz="2000" b="1" i="1">
                              <a:solidFill>
                                <a:schemeClr val="tx1"/>
                              </a:solidFill>
                              <a:latin typeface="Cambria Math" panose="02040503050406030204" pitchFamily="18" charset="0"/>
                            </a:rPr>
                            <m:t>𝒓</m:t>
                          </m:r>
                        </m:e>
                      </m:acc>
                      <m:r>
                        <a:rPr lang="zh-CN" altLang="en-US" sz="2000" b="0" i="0">
                          <a:solidFill>
                            <a:schemeClr val="tx1"/>
                          </a:solidFill>
                          <a:latin typeface="Cambria Math" panose="02040503050406030204" pitchFamily="18" charset="0"/>
                        </a:rPr>
                        <m:t>×</m:t>
                      </m:r>
                      <m:acc>
                        <m:accPr>
                          <m:chr m:val="̂"/>
                          <m:ctrlPr>
                            <a:rPr lang="zh-CN" altLang="en-US" sz="2000" b="0" i="1">
                              <a:solidFill>
                                <a:schemeClr val="tx1"/>
                              </a:solidFill>
                              <a:latin typeface="Cambria Math" panose="02040503050406030204" pitchFamily="18" charset="0"/>
                            </a:rPr>
                          </m:ctrlPr>
                        </m:accPr>
                        <m:e>
                          <m:r>
                            <m:rPr>
                              <m:sty m:val="p"/>
                            </m:rPr>
                            <a:rPr lang="zh-CN" altLang="en-US" sz="2000" b="0" i="0">
                              <a:solidFill>
                                <a:schemeClr val="tx1"/>
                              </a:solidFill>
                              <a:latin typeface="Cambria Math" panose="02040503050406030204" pitchFamily="18" charset="0"/>
                            </a:rPr>
                            <m:t>∇</m:t>
                          </m:r>
                        </m:e>
                      </m:acc>
                    </m:oMath>
                  </m:oMathPara>
                </a14:m>
                <a:endParaRPr lang="zh-CN" altLang="en-US" sz="2000" dirty="0">
                  <a:solidFill>
                    <a:schemeClr val="tx1"/>
                  </a:solidFill>
                  <a:latin typeface="Arial" panose="020B0604020202020204" pitchFamily="34" charset="0"/>
                </a:endParaRPr>
              </a:p>
            </p:txBody>
          </p:sp>
        </mc:Choice>
        <mc:Fallback>
          <p:sp>
            <p:nvSpPr>
              <p:cNvPr id="39" name="矩形 38">
                <a:extLst>
                  <a:ext uri="{FF2B5EF4-FFF2-40B4-BE49-F238E27FC236}">
                    <a16:creationId xmlns:a16="http://schemas.microsoft.com/office/drawing/2014/main" id="{93ECB3B0-FE7C-8A48-9DA4-C50E63725620}"/>
                  </a:ext>
                </a:extLst>
              </p:cNvPr>
              <p:cNvSpPr>
                <a:spLocks noRot="1" noChangeAspect="1" noMove="1" noResize="1" noEditPoints="1" noAdjustHandles="1" noChangeArrowheads="1" noChangeShapeType="1" noTextEdit="1"/>
              </p:cNvSpPr>
              <p:nvPr/>
            </p:nvSpPr>
            <p:spPr>
              <a:xfrm>
                <a:off x="6093784" y="2549315"/>
                <a:ext cx="1847493" cy="666593"/>
              </a:xfrm>
              <a:prstGeom prst="rect">
                <a:avLst/>
              </a:prstGeom>
              <a:blipFill>
                <a:blip r:embed="rId8"/>
                <a:stretch>
                  <a:fillRect b="-37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矩形 45">
                <a:extLst>
                  <a:ext uri="{FF2B5EF4-FFF2-40B4-BE49-F238E27FC236}">
                    <a16:creationId xmlns:a16="http://schemas.microsoft.com/office/drawing/2014/main" id="{EE653D4A-9AD6-D040-A58F-BE28846BEC1B}"/>
                  </a:ext>
                </a:extLst>
              </p:cNvPr>
              <p:cNvSpPr/>
              <p:nvPr/>
            </p:nvSpPr>
            <p:spPr>
              <a:xfrm>
                <a:off x="383903" y="5468515"/>
                <a:ext cx="3160096"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𝑅</m:t>
                      </m:r>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𝜔</m:t>
                          </m:r>
                        </m:e>
                      </m:d>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1</m:t>
                          </m:r>
                        </m:num>
                        <m:den>
                          <m:r>
                            <a:rPr lang="zh-CN" altLang="en-US" sz="2000" i="1">
                              <a:solidFill>
                                <a:schemeClr val="tx1"/>
                              </a:solidFill>
                              <a:latin typeface="Cambria Math" panose="02040503050406030204" pitchFamily="18" charset="0"/>
                            </a:rPr>
                            <m:t>𝜋𝜅</m:t>
                          </m:r>
                        </m:den>
                      </m:f>
                      <m:r>
                        <a:rPr lang="zh-CN" altLang="en-US" sz="2000" i="1">
                          <a:solidFill>
                            <a:schemeClr val="tx1"/>
                          </a:solidFill>
                          <a:latin typeface="Cambria Math" panose="02040503050406030204" pitchFamily="18" charset="0"/>
                        </a:rPr>
                        <m:t>𝑅𝑒</m:t>
                      </m:r>
                      <m:r>
                        <a:rPr lang="en-US" altLang="zh-CN" sz="2000" b="0" i="1" smtClean="0">
                          <a:solidFill>
                            <a:schemeClr val="tx1"/>
                          </a:solidFill>
                          <a:latin typeface="Cambria Math" panose="02040503050406030204" pitchFamily="18" charset="0"/>
                        </a:rPr>
                        <m:t>[</m:t>
                      </m:r>
                      <m:nary>
                        <m:naryPr>
                          <m:chr m:val="∑"/>
                          <m:supHide m:val="on"/>
                          <m:ctrlPr>
                            <a:rPr lang="en-US" altLang="zh-CN" sz="2000" b="0" i="1" smtClean="0">
                              <a:solidFill>
                                <a:schemeClr val="tx1"/>
                              </a:solidFill>
                              <a:latin typeface="Cambria Math" panose="02040503050406030204" pitchFamily="18" charset="0"/>
                            </a:rPr>
                          </m:ctrlPr>
                        </m:naryPr>
                        <m:sub>
                          <m:r>
                            <a:rPr lang="en-US" altLang="zh-CN" sz="2000" b="0" i="1" smtClean="0">
                              <a:solidFill>
                                <a:schemeClr val="tx1"/>
                              </a:solidFill>
                              <a:latin typeface="Cambria Math" panose="02040503050406030204" pitchFamily="18" charset="0"/>
                            </a:rPr>
                            <m:t>𝑘</m:t>
                          </m:r>
                        </m:sub>
                        <m:sup/>
                        <m:e>
                          <m:sSubSup>
                            <m:sSubSupPr>
                              <m:ctrlPr>
                                <a:rPr lang="en-US" altLang="zh-CN" sz="2000" b="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𝑚</m:t>
                              </m:r>
                            </m:e>
                            <m:sub>
                              <m:r>
                                <a:rPr lang="en-US" altLang="zh-CN" sz="2000" b="0" i="1" smtClean="0">
                                  <a:solidFill>
                                    <a:schemeClr val="tx1"/>
                                  </a:solidFill>
                                  <a:latin typeface="Cambria Math" panose="02040503050406030204" pitchFamily="18" charset="0"/>
                                </a:rPr>
                                <m:t>𝑘</m:t>
                              </m:r>
                            </m:sub>
                            <m:sup>
                              <m:r>
                                <a:rPr lang="en-US" altLang="zh-CN" sz="2000" b="0" i="1" smtClean="0">
                                  <a:solidFill>
                                    <a:schemeClr val="tx1"/>
                                  </a:solidFill>
                                  <a:latin typeface="Cambria Math" panose="02040503050406030204" pitchFamily="18" charset="0"/>
                                </a:rPr>
                                <m:t>𝑘</m:t>
                              </m:r>
                            </m:sup>
                          </m:sSubSup>
                        </m:e>
                      </m:nary>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𝜔</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latin typeface="Arial" panose="020B0604020202020204" pitchFamily="34" charset="0"/>
                </a:endParaRPr>
              </a:p>
            </p:txBody>
          </p:sp>
        </mc:Choice>
        <mc:Fallback>
          <p:sp>
            <p:nvSpPr>
              <p:cNvPr id="46" name="矩形 45">
                <a:extLst>
                  <a:ext uri="{FF2B5EF4-FFF2-40B4-BE49-F238E27FC236}">
                    <a16:creationId xmlns:a16="http://schemas.microsoft.com/office/drawing/2014/main" id="{EE653D4A-9AD6-D040-A58F-BE28846BEC1B}"/>
                  </a:ext>
                </a:extLst>
              </p:cNvPr>
              <p:cNvSpPr>
                <a:spLocks noRot="1" noChangeAspect="1" noMove="1" noResize="1" noEditPoints="1" noAdjustHandles="1" noChangeArrowheads="1" noChangeShapeType="1" noTextEdit="1"/>
              </p:cNvSpPr>
              <p:nvPr/>
            </p:nvSpPr>
            <p:spPr>
              <a:xfrm>
                <a:off x="383903" y="5468515"/>
                <a:ext cx="3160096" cy="839269"/>
              </a:xfrm>
              <a:prstGeom prst="rect">
                <a:avLst/>
              </a:prstGeom>
              <a:blipFill>
                <a:blip r:embed="rId9"/>
                <a:stretch>
                  <a:fillRect t="-123881" b="-174627"/>
                </a:stretch>
              </a:blipFill>
            </p:spPr>
            <p:txBody>
              <a:bodyPr/>
              <a:lstStyle/>
              <a:p>
                <a:r>
                  <a:rPr lang="zh-CN" altLang="en-US">
                    <a:noFill/>
                  </a:rPr>
                  <a:t> </a:t>
                </a:r>
              </a:p>
            </p:txBody>
          </p:sp>
        </mc:Fallback>
      </mc:AlternateContent>
      <p:sp>
        <p:nvSpPr>
          <p:cNvPr id="47" name="矩形 46">
            <a:extLst>
              <a:ext uri="{FF2B5EF4-FFF2-40B4-BE49-F238E27FC236}">
                <a16:creationId xmlns:a16="http://schemas.microsoft.com/office/drawing/2014/main" id="{A11A5E7B-D258-E44F-AF3A-38275ADAC583}"/>
              </a:ext>
            </a:extLst>
          </p:cNvPr>
          <p:cNvSpPr/>
          <p:nvPr/>
        </p:nvSpPr>
        <p:spPr>
          <a:xfrm>
            <a:off x="415421" y="5515866"/>
            <a:ext cx="3029976" cy="779300"/>
          </a:xfrm>
          <a:prstGeom prst="rect">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49" name="虚尾箭头 48">
            <a:extLst>
              <a:ext uri="{FF2B5EF4-FFF2-40B4-BE49-F238E27FC236}">
                <a16:creationId xmlns:a16="http://schemas.microsoft.com/office/drawing/2014/main" id="{1A16C2D2-9E08-D84B-BBF0-5BBD02B78E7E}"/>
              </a:ext>
            </a:extLst>
          </p:cNvPr>
          <p:cNvSpPr/>
          <p:nvPr/>
        </p:nvSpPr>
        <p:spPr>
          <a:xfrm rot="10800000">
            <a:off x="3578241" y="1475855"/>
            <a:ext cx="1881486" cy="234191"/>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50" name="虚尾箭头 49">
            <a:extLst>
              <a:ext uri="{FF2B5EF4-FFF2-40B4-BE49-F238E27FC236}">
                <a16:creationId xmlns:a16="http://schemas.microsoft.com/office/drawing/2014/main" id="{52CE61E5-E824-C647-AFF2-087669F292F7}"/>
              </a:ext>
            </a:extLst>
          </p:cNvPr>
          <p:cNvSpPr/>
          <p:nvPr/>
        </p:nvSpPr>
        <p:spPr>
          <a:xfrm rot="5400000">
            <a:off x="1659675" y="2050089"/>
            <a:ext cx="523455" cy="212598"/>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52" name="虚尾箭头 51">
            <a:extLst>
              <a:ext uri="{FF2B5EF4-FFF2-40B4-BE49-F238E27FC236}">
                <a16:creationId xmlns:a16="http://schemas.microsoft.com/office/drawing/2014/main" id="{442BF272-624C-B243-8339-275E042BA001}"/>
              </a:ext>
            </a:extLst>
          </p:cNvPr>
          <p:cNvSpPr/>
          <p:nvPr/>
        </p:nvSpPr>
        <p:spPr>
          <a:xfrm rot="10800000">
            <a:off x="4997916" y="2802287"/>
            <a:ext cx="923622" cy="222955"/>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58" name="虚尾箭头 57">
            <a:extLst>
              <a:ext uri="{FF2B5EF4-FFF2-40B4-BE49-F238E27FC236}">
                <a16:creationId xmlns:a16="http://schemas.microsoft.com/office/drawing/2014/main" id="{BBC339D5-78E9-D14C-A33E-8E295080A25A}"/>
              </a:ext>
            </a:extLst>
          </p:cNvPr>
          <p:cNvSpPr/>
          <p:nvPr/>
        </p:nvSpPr>
        <p:spPr>
          <a:xfrm rot="5400000">
            <a:off x="1659675" y="3519491"/>
            <a:ext cx="523455" cy="212598"/>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59" name="虚尾箭头 58">
            <a:extLst>
              <a:ext uri="{FF2B5EF4-FFF2-40B4-BE49-F238E27FC236}">
                <a16:creationId xmlns:a16="http://schemas.microsoft.com/office/drawing/2014/main" id="{7B53B589-FDB7-9541-BFF4-83FD0C94B903}"/>
              </a:ext>
            </a:extLst>
          </p:cNvPr>
          <p:cNvSpPr/>
          <p:nvPr/>
        </p:nvSpPr>
        <p:spPr>
          <a:xfrm rot="5400000">
            <a:off x="1659674" y="4990648"/>
            <a:ext cx="523455" cy="212598"/>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60" name="虚尾箭头 59">
            <a:extLst>
              <a:ext uri="{FF2B5EF4-FFF2-40B4-BE49-F238E27FC236}">
                <a16:creationId xmlns:a16="http://schemas.microsoft.com/office/drawing/2014/main" id="{C8BD5CC7-D99A-B544-80E5-C4C56ED61D52}"/>
              </a:ext>
            </a:extLst>
          </p:cNvPr>
          <p:cNvSpPr/>
          <p:nvPr/>
        </p:nvSpPr>
        <p:spPr>
          <a:xfrm>
            <a:off x="3855689" y="5794038"/>
            <a:ext cx="1326589" cy="222956"/>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61" name="文本框 60">
            <a:extLst>
              <a:ext uri="{FF2B5EF4-FFF2-40B4-BE49-F238E27FC236}">
                <a16:creationId xmlns:a16="http://schemas.microsoft.com/office/drawing/2014/main" id="{3171660E-8D79-1949-8D7B-3EBDA2AFB2A0}"/>
              </a:ext>
            </a:extLst>
          </p:cNvPr>
          <p:cNvSpPr txBox="1"/>
          <p:nvPr/>
        </p:nvSpPr>
        <p:spPr>
          <a:xfrm>
            <a:off x="5554311" y="5613128"/>
            <a:ext cx="3519490" cy="584775"/>
          </a:xfrm>
          <a:prstGeom prst="rect">
            <a:avLst/>
          </a:prstGeom>
          <a:noFill/>
        </p:spPr>
        <p:txBody>
          <a:bodyPr wrap="square" rtlCol="0">
            <a:spAutoFit/>
          </a:bodyPr>
          <a:lstStyle/>
          <a:p>
            <a:r>
              <a:rPr lang="en-US" altLang="zh-CN" sz="3200" b="1" dirty="0">
                <a:latin typeface="Arial" panose="020B0604020202020204" pitchFamily="34" charset="0"/>
              </a:rPr>
              <a:t>ECD</a:t>
            </a:r>
            <a:r>
              <a:rPr lang="zh-CN" altLang="en-US" sz="3200" b="1" dirty="0">
                <a:latin typeface="Arial" panose="020B0604020202020204" pitchFamily="34" charset="0"/>
              </a:rPr>
              <a:t> </a:t>
            </a:r>
            <a:r>
              <a:rPr lang="en-US" altLang="zh-CN" sz="3200" b="1" dirty="0">
                <a:latin typeface="Arial" panose="020B0604020202020204" pitchFamily="34" charset="0"/>
              </a:rPr>
              <a:t>Spectrum</a:t>
            </a:r>
            <a:endParaRPr lang="zh-CN" altLang="en-US" sz="3200" b="1" dirty="0">
              <a:latin typeface="Arial" panose="020B0604020202020204" pitchFamily="34" charset="0"/>
            </a:endParaRPr>
          </a:p>
        </p:txBody>
      </p:sp>
    </p:spTree>
    <p:extLst>
      <p:ext uri="{BB962C8B-B14F-4D97-AF65-F5344CB8AC3E}">
        <p14:creationId xmlns:p14="http://schemas.microsoft.com/office/powerpoint/2010/main" val="411489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43" grpId="0" animBg="1"/>
      <p:bldP spid="44" grpId="0"/>
      <p:bldP spid="39" grpId="0"/>
      <p:bldP spid="46" grpId="0"/>
      <p:bldP spid="47" grpId="0" animBg="1"/>
      <p:bldP spid="50" grpId="0" animBg="1"/>
      <p:bldP spid="52" grpId="0" animBg="1"/>
      <p:bldP spid="58" grpId="0" animBg="1"/>
      <p:bldP spid="59" grpId="0" animBg="1"/>
      <p:bldP spid="60" grpId="0" animBg="1"/>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63FCF6-76DF-49A1-921F-7CF66AFB8285}"/>
              </a:ext>
            </a:extLst>
          </p:cNvPr>
          <p:cNvSpPr>
            <a:spLocks noGrp="1"/>
          </p:cNvSpPr>
          <p:nvPr>
            <p:ph type="body" sz="quarter" idx="10"/>
          </p:nvPr>
        </p:nvSpPr>
        <p:spPr/>
        <p:txBody>
          <a:bodyPr/>
          <a:lstStyle/>
          <a:p>
            <a:r>
              <a:rPr lang="en-US" altLang="zh-CN" dirty="0"/>
              <a:t>ECD Calculation</a:t>
            </a:r>
            <a:endParaRPr lang="zh-CN" altLang="en-US" dirty="0"/>
          </a:p>
        </p:txBody>
      </p:sp>
      <p:sp>
        <p:nvSpPr>
          <p:cNvPr id="11" name="文本框 10">
            <a:extLst>
              <a:ext uri="{FF2B5EF4-FFF2-40B4-BE49-F238E27FC236}">
                <a16:creationId xmlns:a16="http://schemas.microsoft.com/office/drawing/2014/main" id="{8AF8861D-87CC-884A-B773-E33341C9D704}"/>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17</a:t>
            </a:r>
            <a:endParaRPr kumimoji="1" lang="zh-CN" altLang="en-US" sz="1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20EBEEE-BE28-CD4B-A0F5-ADA75A4C37F7}"/>
              </a:ext>
            </a:extLst>
          </p:cNvPr>
          <p:cNvSpPr txBox="1"/>
          <p:nvPr/>
        </p:nvSpPr>
        <p:spPr>
          <a:xfrm>
            <a:off x="558521" y="5828206"/>
            <a:ext cx="5391638" cy="461665"/>
          </a:xfrm>
          <a:prstGeom prst="rect">
            <a:avLst/>
          </a:prstGeom>
          <a:noFill/>
        </p:spPr>
        <p:txBody>
          <a:bodyPr wrap="square" rtlCol="0">
            <a:spAutoFit/>
          </a:bodyPr>
          <a:lstStyle/>
          <a:p>
            <a:r>
              <a:rPr lang="en-US" altLang="zh-CN" sz="2400" b="1" dirty="0">
                <a:latin typeface="Arial" panose="020B0604020202020204" pitchFamily="34" charset="0"/>
              </a:rPr>
              <a:t>External</a:t>
            </a:r>
            <a:r>
              <a:rPr lang="zh-CN" altLang="en-US" sz="2400" b="1" dirty="0">
                <a:latin typeface="Arial" panose="020B0604020202020204" pitchFamily="34" charset="0"/>
              </a:rPr>
              <a:t> </a:t>
            </a:r>
            <a:r>
              <a:rPr lang="en-US" altLang="zh-CN" sz="2400" b="1" dirty="0">
                <a:latin typeface="Arial" panose="020B0604020202020204" pitchFamily="34" charset="0"/>
              </a:rPr>
              <a:t>electric</a:t>
            </a:r>
            <a:r>
              <a:rPr lang="zh-CN" altLang="en-US" sz="2400" b="1" dirty="0">
                <a:latin typeface="Arial" panose="020B0604020202020204" pitchFamily="34" charset="0"/>
              </a:rPr>
              <a:t> </a:t>
            </a:r>
            <a:r>
              <a:rPr lang="en-US" altLang="zh-CN" sz="2400" b="1" dirty="0">
                <a:latin typeface="Arial" panose="020B0604020202020204" pitchFamily="34" charset="0"/>
              </a:rPr>
              <a:t>field</a:t>
            </a:r>
            <a:r>
              <a:rPr lang="zh-CN" altLang="en-US" sz="2400" b="1" dirty="0">
                <a:latin typeface="Arial" panose="020B0604020202020204" pitchFamily="34" charset="0"/>
              </a:rPr>
              <a:t> </a:t>
            </a:r>
            <a:r>
              <a:rPr lang="en-US" altLang="zh-CN" sz="2400" b="1" dirty="0">
                <a:latin typeface="Arial" panose="020B0604020202020204" pitchFamily="34" charset="0"/>
              </a:rPr>
              <a:t>used</a:t>
            </a:r>
            <a:r>
              <a:rPr lang="zh-CN" altLang="en-US" sz="2400" b="1" dirty="0">
                <a:latin typeface="Arial" panose="020B0604020202020204" pitchFamily="34" charset="0"/>
              </a:rPr>
              <a:t> </a:t>
            </a:r>
            <a:r>
              <a:rPr lang="en-US" altLang="zh-CN" sz="2400" b="1" dirty="0">
                <a:latin typeface="Arial" panose="020B0604020202020204" pitchFamily="34" charset="0"/>
              </a:rPr>
              <a:t>in</a:t>
            </a:r>
            <a:r>
              <a:rPr lang="zh-CN" altLang="en-US" sz="2400" b="1" dirty="0">
                <a:latin typeface="Arial" panose="020B0604020202020204" pitchFamily="34" charset="0"/>
              </a:rPr>
              <a:t> </a:t>
            </a:r>
            <a:r>
              <a:rPr lang="en-US" altLang="zh-CN" sz="2400" b="1" dirty="0">
                <a:latin typeface="Arial" panose="020B0604020202020204" pitchFamily="34" charset="0"/>
              </a:rPr>
              <a:t>TDPW</a:t>
            </a:r>
            <a:endParaRPr lang="zh-CN" altLang="en-US" sz="2400" b="1" dirty="0">
              <a:latin typeface="Arial" panose="020B0604020202020204" pitchFamily="34" charset="0"/>
            </a:endParaRPr>
          </a:p>
        </p:txBody>
      </p:sp>
      <p:sp>
        <p:nvSpPr>
          <p:cNvPr id="15" name="文本框 14">
            <a:extLst>
              <a:ext uri="{FF2B5EF4-FFF2-40B4-BE49-F238E27FC236}">
                <a16:creationId xmlns:a16="http://schemas.microsoft.com/office/drawing/2014/main" id="{F170C1AB-5F37-CF46-A14E-6130778358D9}"/>
              </a:ext>
            </a:extLst>
          </p:cNvPr>
          <p:cNvSpPr txBox="1"/>
          <p:nvPr/>
        </p:nvSpPr>
        <p:spPr>
          <a:xfrm>
            <a:off x="6538328" y="1258936"/>
            <a:ext cx="5775980" cy="3901837"/>
          </a:xfrm>
          <a:prstGeom prst="rect">
            <a:avLst/>
          </a:prstGeom>
          <a:noFill/>
        </p:spPr>
        <p:txBody>
          <a:bodyPr wrap="square" rtlCol="0">
            <a:spAutoFit/>
          </a:bodyPr>
          <a:lstStyle/>
          <a:p>
            <a:pPr>
              <a:lnSpc>
                <a:spcPct val="150000"/>
              </a:lnSpc>
            </a:pPr>
            <a:r>
              <a:rPr kumimoji="1" lang="en-US" altLang="zh-CN" sz="2400" b="1" dirty="0">
                <a:latin typeface="Arial" panose="020B0604020202020204" pitchFamily="34" charset="0"/>
              </a:rPr>
              <a:t>Calculation</a:t>
            </a:r>
            <a:r>
              <a:rPr kumimoji="1" lang="zh-CN" altLang="en-US" sz="2400" b="1" dirty="0">
                <a:latin typeface="Arial" panose="020B0604020202020204" pitchFamily="34" charset="0"/>
              </a:rPr>
              <a:t> </a:t>
            </a:r>
            <a:r>
              <a:rPr kumimoji="1" lang="en-US" altLang="zh-CN" sz="2400" b="1" dirty="0">
                <a:latin typeface="Arial" panose="020B0604020202020204" pitchFamily="34" charset="0"/>
              </a:rPr>
              <a:t>Settings:</a:t>
            </a:r>
          </a:p>
          <a:p>
            <a:pPr marL="342900" indent="-342900">
              <a:lnSpc>
                <a:spcPct val="150000"/>
              </a:lnSpc>
              <a:buFont typeface="Arial" panose="020B0604020202020204" pitchFamily="34" charset="0"/>
              <a:buChar char="•"/>
            </a:pPr>
            <a:r>
              <a:rPr kumimoji="1" lang="en-US" altLang="zh-CN" sz="2400" dirty="0">
                <a:latin typeface="Arial" panose="020B0604020202020204" pitchFamily="34" charset="0"/>
              </a:rPr>
              <a:t>Program:</a:t>
            </a:r>
            <a:r>
              <a:rPr kumimoji="1" lang="zh-CN" altLang="en-US" sz="2400" dirty="0">
                <a:latin typeface="Arial" panose="020B0604020202020204" pitchFamily="34" charset="0"/>
              </a:rPr>
              <a:t> </a:t>
            </a:r>
            <a:r>
              <a:rPr kumimoji="1" lang="en-US" altLang="zh-CN" sz="2400" dirty="0">
                <a:latin typeface="Arial" panose="020B0604020202020204" pitchFamily="34" charset="0"/>
              </a:rPr>
              <a:t>TDPW</a:t>
            </a:r>
            <a:r>
              <a:rPr kumimoji="1" lang="zh-CN" altLang="en-US" sz="2400" dirty="0">
                <a:latin typeface="Arial" panose="020B0604020202020204" pitchFamily="34" charset="0"/>
              </a:rPr>
              <a:t> </a:t>
            </a:r>
            <a:r>
              <a:rPr kumimoji="1" lang="en-US" altLang="zh-CN" sz="2400" dirty="0">
                <a:latin typeface="Arial" panose="020B0604020202020204" pitchFamily="34" charset="0"/>
              </a:rPr>
              <a:t>6.6</a:t>
            </a:r>
          </a:p>
          <a:p>
            <a:pPr marL="342900" indent="-342900">
              <a:lnSpc>
                <a:spcPct val="150000"/>
              </a:lnSpc>
              <a:buFont typeface="Arial" panose="020B0604020202020204" pitchFamily="34" charset="0"/>
              <a:buChar char="•"/>
            </a:pPr>
            <a:r>
              <a:rPr kumimoji="1" lang="en-US" altLang="zh-CN" sz="2400" dirty="0">
                <a:latin typeface="Arial" panose="020B0604020202020204" pitchFamily="34" charset="0"/>
              </a:rPr>
              <a:t>Method:</a:t>
            </a:r>
            <a:r>
              <a:rPr kumimoji="1" lang="zh-CN" altLang="en-US" sz="2400" dirty="0">
                <a:latin typeface="Arial" panose="020B0604020202020204" pitchFamily="34" charset="0"/>
              </a:rPr>
              <a:t> </a:t>
            </a:r>
            <a:r>
              <a:rPr kumimoji="1" lang="en-US" altLang="zh-CN" sz="2400" dirty="0">
                <a:latin typeface="Arial" panose="020B0604020202020204" pitchFamily="34" charset="0"/>
              </a:rPr>
              <a:t>RT-TDDFT</a:t>
            </a:r>
            <a:r>
              <a:rPr kumimoji="1" lang="zh-CN" altLang="en-US" sz="2400" dirty="0">
                <a:latin typeface="Arial" panose="020B0604020202020204" pitchFamily="34" charset="0"/>
              </a:rPr>
              <a:t>   </a:t>
            </a:r>
            <a:r>
              <a:rPr kumimoji="1" lang="en-US" altLang="zh-CN" sz="2400" dirty="0">
                <a:latin typeface="Arial" panose="020B0604020202020204" pitchFamily="34" charset="0"/>
              </a:rPr>
              <a:t>PW</a:t>
            </a:r>
            <a:r>
              <a:rPr kumimoji="1" lang="zh-CN" altLang="en-US" sz="2400" dirty="0">
                <a:latin typeface="Arial" panose="020B0604020202020204" pitchFamily="34" charset="0"/>
              </a:rPr>
              <a:t>  </a:t>
            </a:r>
            <a:endParaRPr kumimoji="1" lang="en-US" altLang="zh-CN" sz="2400" dirty="0">
              <a:latin typeface="Arial" panose="020B0604020202020204" pitchFamily="34" charset="0"/>
            </a:endParaRPr>
          </a:p>
          <a:p>
            <a:pPr marL="342900" indent="-342900">
              <a:lnSpc>
                <a:spcPct val="150000"/>
              </a:lnSpc>
              <a:buFont typeface="Arial" panose="020B0604020202020204" pitchFamily="34" charset="0"/>
              <a:buChar char="•"/>
            </a:pPr>
            <a:r>
              <a:rPr kumimoji="1" lang="en-US" altLang="zh-CN" sz="2400" dirty="0">
                <a:latin typeface="Arial" panose="020B0604020202020204" pitchFamily="34" charset="0"/>
              </a:rPr>
              <a:t>Functional:</a:t>
            </a:r>
            <a:r>
              <a:rPr kumimoji="1" lang="zh-CN" altLang="en-US" sz="2400" dirty="0">
                <a:latin typeface="Arial" panose="020B0604020202020204" pitchFamily="34" charset="0"/>
              </a:rPr>
              <a:t> </a:t>
            </a:r>
            <a:r>
              <a:rPr kumimoji="1" lang="en-US" altLang="zh-CN" sz="2400" dirty="0">
                <a:latin typeface="Arial" panose="020B0604020202020204" pitchFamily="34" charset="0"/>
              </a:rPr>
              <a:t>PBE</a:t>
            </a:r>
          </a:p>
          <a:p>
            <a:pPr marL="342900" indent="-342900">
              <a:lnSpc>
                <a:spcPct val="150000"/>
              </a:lnSpc>
              <a:buFont typeface="Arial" panose="020B0604020202020204" pitchFamily="34" charset="0"/>
              <a:buChar char="•"/>
            </a:pPr>
            <a:r>
              <a:rPr kumimoji="1" lang="en-US" altLang="zh-CN" sz="2400" dirty="0" err="1">
                <a:latin typeface="Arial" panose="020B0604020202020204" pitchFamily="34" charset="0"/>
              </a:rPr>
              <a:t>nstep</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3000</a:t>
            </a:r>
          </a:p>
          <a:p>
            <a:pPr marL="342900" indent="-342900">
              <a:lnSpc>
                <a:spcPct val="150000"/>
              </a:lnSpc>
              <a:buFont typeface="Arial" panose="020B0604020202020204" pitchFamily="34" charset="0"/>
              <a:buChar char="•"/>
            </a:pPr>
            <a:r>
              <a:rPr kumimoji="1" lang="en-US" altLang="zh-CN" sz="2400" dirty="0" err="1">
                <a:latin typeface="Arial" panose="020B0604020202020204" pitchFamily="34" charset="0"/>
              </a:rPr>
              <a:t>edt</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0.5</a:t>
            </a:r>
            <a:r>
              <a:rPr kumimoji="1" lang="zh-CN" altLang="en-US" sz="2400" dirty="0">
                <a:latin typeface="Arial" panose="020B0604020202020204" pitchFamily="34" charset="0"/>
              </a:rPr>
              <a:t> </a:t>
            </a:r>
            <a:r>
              <a:rPr kumimoji="1" lang="en-US" altLang="zh-CN" sz="2400" dirty="0" err="1">
                <a:latin typeface="Arial" panose="020B0604020202020204" pitchFamily="34" charset="0"/>
              </a:rPr>
              <a:t>a.u</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(1</a:t>
            </a:r>
            <a:r>
              <a:rPr kumimoji="1" lang="zh-CN" altLang="en-US" sz="2400" dirty="0">
                <a:latin typeface="Arial" panose="020B0604020202020204" pitchFamily="34" charset="0"/>
              </a:rPr>
              <a:t> </a:t>
            </a:r>
            <a:r>
              <a:rPr kumimoji="1" lang="en-US" altLang="zh-CN" sz="2400" dirty="0" err="1">
                <a:latin typeface="Arial" panose="020B0604020202020204" pitchFamily="34" charset="0"/>
              </a:rPr>
              <a:t>a.u</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0.048378</a:t>
            </a:r>
            <a:r>
              <a:rPr kumimoji="1" lang="zh-CN" altLang="en-US" sz="2400" dirty="0">
                <a:latin typeface="Arial" panose="020B0604020202020204" pitchFamily="34" charset="0"/>
              </a:rPr>
              <a:t> </a:t>
            </a:r>
            <a:r>
              <a:rPr kumimoji="1" lang="en-US" altLang="zh-CN" sz="2400" dirty="0">
                <a:latin typeface="Arial" panose="020B0604020202020204" pitchFamily="34" charset="0"/>
              </a:rPr>
              <a:t>fs)</a:t>
            </a:r>
          </a:p>
          <a:p>
            <a:pPr marL="342900" indent="-342900">
              <a:lnSpc>
                <a:spcPct val="150000"/>
              </a:lnSpc>
              <a:buFont typeface="Arial" panose="020B0604020202020204" pitchFamily="34" charset="0"/>
              <a:buChar char="•"/>
            </a:pPr>
            <a:r>
              <a:rPr kumimoji="1" lang="en-US" altLang="zh-CN" sz="2400" dirty="0">
                <a:latin typeface="Arial" panose="020B0604020202020204" pitchFamily="34" charset="0"/>
              </a:rPr>
              <a:t>E:</a:t>
            </a:r>
            <a:r>
              <a:rPr kumimoji="1" lang="zh-CN" altLang="en-US" sz="2400" dirty="0">
                <a:latin typeface="Arial" panose="020B0604020202020204" pitchFamily="34" charset="0"/>
              </a:rPr>
              <a:t> </a:t>
            </a:r>
            <a:r>
              <a:rPr kumimoji="1" lang="en-US" altLang="zh-CN" sz="2400" dirty="0">
                <a:latin typeface="Arial" panose="020B0604020202020204" pitchFamily="34" charset="0"/>
              </a:rPr>
              <a:t>0.002</a:t>
            </a:r>
            <a:r>
              <a:rPr kumimoji="1" lang="zh-CN" altLang="en-US" sz="2400" dirty="0">
                <a:latin typeface="Arial" panose="020B0604020202020204" pitchFamily="34" charset="0"/>
              </a:rPr>
              <a:t> </a:t>
            </a:r>
            <a:r>
              <a:rPr kumimoji="1" lang="en-US" altLang="zh-CN" sz="2400" dirty="0" err="1">
                <a:latin typeface="Arial" panose="020B0604020202020204" pitchFamily="34" charset="0"/>
              </a:rPr>
              <a:t>a.u</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(1</a:t>
            </a:r>
            <a:r>
              <a:rPr kumimoji="1" lang="zh-CN" altLang="en-US" sz="2400" dirty="0">
                <a:latin typeface="Arial" panose="020B0604020202020204" pitchFamily="34" charset="0"/>
              </a:rPr>
              <a:t> </a:t>
            </a:r>
            <a:r>
              <a:rPr kumimoji="1" lang="en-US" altLang="zh-CN" sz="2400" dirty="0" err="1">
                <a:latin typeface="Arial" panose="020B0604020202020204" pitchFamily="34" charset="0"/>
              </a:rPr>
              <a:t>a.u</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3.636</a:t>
            </a:r>
            <a:r>
              <a:rPr kumimoji="1" lang="zh-CN" altLang="en-US" sz="2400" dirty="0">
                <a:latin typeface="Arial" panose="020B0604020202020204" pitchFamily="34" charset="0"/>
              </a:rPr>
              <a:t>*</a:t>
            </a:r>
            <a:r>
              <a:rPr kumimoji="1" lang="en-US" altLang="zh-CN" sz="2400" dirty="0">
                <a:latin typeface="Arial" panose="020B0604020202020204" pitchFamily="34" charset="0"/>
              </a:rPr>
              <a:t>10</a:t>
            </a:r>
            <a:r>
              <a:rPr kumimoji="1" lang="en-US" altLang="zh-CN" sz="2400" baseline="30000" dirty="0">
                <a:latin typeface="Arial" panose="020B0604020202020204" pitchFamily="34" charset="0"/>
              </a:rPr>
              <a:t>11</a:t>
            </a:r>
            <a:r>
              <a:rPr kumimoji="1" lang="zh-CN" altLang="en-US" sz="2400" baseline="30000" dirty="0">
                <a:latin typeface="Arial" panose="020B0604020202020204" pitchFamily="34" charset="0"/>
              </a:rPr>
              <a:t> </a:t>
            </a:r>
            <a:r>
              <a:rPr kumimoji="1" lang="en-US" altLang="zh-CN" sz="2400" dirty="0">
                <a:latin typeface="Arial" panose="020B0604020202020204" pitchFamily="34" charset="0"/>
              </a:rPr>
              <a:t>N/C)</a:t>
            </a:r>
          </a:p>
        </p:txBody>
      </p:sp>
      <p:pic>
        <p:nvPicPr>
          <p:cNvPr id="3" name="图片 2">
            <a:extLst>
              <a:ext uri="{FF2B5EF4-FFF2-40B4-BE49-F238E27FC236}">
                <a16:creationId xmlns:a16="http://schemas.microsoft.com/office/drawing/2014/main" id="{37195CB8-FB34-6E4F-9509-728673869969}"/>
              </a:ext>
            </a:extLst>
          </p:cNvPr>
          <p:cNvPicPr>
            <a:picLocks noChangeAspect="1"/>
          </p:cNvPicPr>
          <p:nvPr/>
        </p:nvPicPr>
        <p:blipFill>
          <a:blip r:embed="rId3"/>
          <a:stretch>
            <a:fillRect/>
          </a:stretch>
        </p:blipFill>
        <p:spPr>
          <a:xfrm>
            <a:off x="949923" y="1226672"/>
            <a:ext cx="4477101" cy="4404656"/>
          </a:xfrm>
          <a:prstGeom prst="rect">
            <a:avLst/>
          </a:prstGeom>
        </p:spPr>
      </p:pic>
      <p:sp>
        <p:nvSpPr>
          <p:cNvPr id="16" name="文本框 15">
            <a:extLst>
              <a:ext uri="{FF2B5EF4-FFF2-40B4-BE49-F238E27FC236}">
                <a16:creationId xmlns:a16="http://schemas.microsoft.com/office/drawing/2014/main" id="{37948FCE-5409-7C4B-923F-CB5858281A2D}"/>
              </a:ext>
            </a:extLst>
          </p:cNvPr>
          <p:cNvSpPr txBox="1"/>
          <p:nvPr/>
        </p:nvSpPr>
        <p:spPr>
          <a:xfrm>
            <a:off x="2405690" y="6387841"/>
            <a:ext cx="7557197" cy="520848"/>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Lian C, Zhang S J, Hu S Q, et al. Nature Communications, 2020, 11(1). </a:t>
            </a:r>
          </a:p>
          <a:p>
            <a:pPr>
              <a:lnSpc>
                <a:spcPct val="150000"/>
              </a:lnSpc>
            </a:pPr>
            <a:r>
              <a:rPr lang="en-US" altLang="zh-CN" sz="1200" dirty="0">
                <a:latin typeface="Times New Roman" panose="02020603050405020304" pitchFamily="18" charset="0"/>
                <a:cs typeface="Times New Roman" panose="02020603050405020304" pitchFamily="18" charset="0"/>
              </a:rPr>
              <a:t>You P, Chen D, Lian C, et al. Wiley Interdisciplinary Reviews: Computational Molecular Science, 2020(March): 1–20. </a:t>
            </a:r>
          </a:p>
        </p:txBody>
      </p:sp>
    </p:spTree>
    <p:extLst>
      <p:ext uri="{BB962C8B-B14F-4D97-AF65-F5344CB8AC3E}">
        <p14:creationId xmlns:p14="http://schemas.microsoft.com/office/powerpoint/2010/main" val="1562219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L-Alanine – Boltzmann Distribution</a:t>
            </a:r>
            <a:endParaRPr lang="zh-CN" altLang="en-US" dirty="0"/>
          </a:p>
        </p:txBody>
      </p:sp>
      <p:graphicFrame>
        <p:nvGraphicFramePr>
          <p:cNvPr id="4" name="表格 3">
            <a:extLst>
              <a:ext uri="{FF2B5EF4-FFF2-40B4-BE49-F238E27FC236}">
                <a16:creationId xmlns:a16="http://schemas.microsoft.com/office/drawing/2014/main" id="{E376C2F6-E919-1C4B-838F-555524251802}"/>
              </a:ext>
            </a:extLst>
          </p:cNvPr>
          <p:cNvGraphicFramePr>
            <a:graphicFrameLocks noGrp="1"/>
          </p:cNvGraphicFramePr>
          <p:nvPr>
            <p:extLst>
              <p:ext uri="{D42A27DB-BD31-4B8C-83A1-F6EECF244321}">
                <p14:modId xmlns:p14="http://schemas.microsoft.com/office/powerpoint/2010/main" val="3398307241"/>
              </p:ext>
            </p:extLst>
          </p:nvPr>
        </p:nvGraphicFramePr>
        <p:xfrm>
          <a:off x="384208" y="1263271"/>
          <a:ext cx="11423584" cy="4781268"/>
        </p:xfrm>
        <a:graphic>
          <a:graphicData uri="http://schemas.openxmlformats.org/drawingml/2006/table">
            <a:tbl>
              <a:tblPr firstRow="1" firstCol="1" bandRow="1">
                <a:tableStyleId>{5C22544A-7EE6-4342-B048-85BDC9FD1C3A}</a:tableStyleId>
              </a:tblPr>
              <a:tblGrid>
                <a:gridCol w="1903012">
                  <a:extLst>
                    <a:ext uri="{9D8B030D-6E8A-4147-A177-3AD203B41FA5}">
                      <a16:colId xmlns:a16="http://schemas.microsoft.com/office/drawing/2014/main" val="3453774352"/>
                    </a:ext>
                  </a:extLst>
                </a:gridCol>
                <a:gridCol w="1903012">
                  <a:extLst>
                    <a:ext uri="{9D8B030D-6E8A-4147-A177-3AD203B41FA5}">
                      <a16:colId xmlns:a16="http://schemas.microsoft.com/office/drawing/2014/main" val="4286549672"/>
                    </a:ext>
                  </a:extLst>
                </a:gridCol>
                <a:gridCol w="1904390">
                  <a:extLst>
                    <a:ext uri="{9D8B030D-6E8A-4147-A177-3AD203B41FA5}">
                      <a16:colId xmlns:a16="http://schemas.microsoft.com/office/drawing/2014/main" val="3689073520"/>
                    </a:ext>
                  </a:extLst>
                </a:gridCol>
                <a:gridCol w="1904390">
                  <a:extLst>
                    <a:ext uri="{9D8B030D-6E8A-4147-A177-3AD203B41FA5}">
                      <a16:colId xmlns:a16="http://schemas.microsoft.com/office/drawing/2014/main" val="2837073316"/>
                    </a:ext>
                  </a:extLst>
                </a:gridCol>
                <a:gridCol w="1904390">
                  <a:extLst>
                    <a:ext uri="{9D8B030D-6E8A-4147-A177-3AD203B41FA5}">
                      <a16:colId xmlns:a16="http://schemas.microsoft.com/office/drawing/2014/main" val="4235792294"/>
                    </a:ext>
                  </a:extLst>
                </a:gridCol>
                <a:gridCol w="1904390">
                  <a:extLst>
                    <a:ext uri="{9D8B030D-6E8A-4147-A177-3AD203B41FA5}">
                      <a16:colId xmlns:a16="http://schemas.microsoft.com/office/drawing/2014/main" val="1499536877"/>
                    </a:ext>
                  </a:extLst>
                </a:gridCol>
              </a:tblGrid>
              <a:tr h="2693500">
                <a:tc>
                  <a:txBody>
                    <a:bodyPr/>
                    <a:lstStyle/>
                    <a:p>
                      <a:pPr indent="127000" algn="l">
                        <a:lnSpc>
                          <a:spcPct val="150000"/>
                        </a:lnSpc>
                      </a:pPr>
                      <a:r>
                        <a:rPr lang="en-US" altLang="zh-CN" sz="2000" b="1" i="0" kern="100" dirty="0">
                          <a:effectLst/>
                          <a:latin typeface="Arial" panose="020B0604020202020204" pitchFamily="34" charset="0"/>
                          <a:cs typeface="Arial" panose="020B0604020202020204" pitchFamily="34" charset="0"/>
                        </a:rPr>
                        <a:t>Conformer</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E</a:t>
                      </a:r>
                      <a:r>
                        <a:rPr lang="en-US" sz="2000" b="1" kern="100" baseline="-25000" dirty="0">
                          <a:effectLst/>
                          <a:latin typeface="Arial" panose="020B0604020202020204" pitchFamily="34" charset="0"/>
                          <a:cs typeface="Arial" panose="020B0604020202020204" pitchFamily="34" charset="0"/>
                        </a:rPr>
                        <a:t>0</a:t>
                      </a:r>
                      <a:r>
                        <a:rPr lang="en-US" sz="2000" b="1" kern="100" dirty="0">
                          <a:effectLst/>
                          <a:latin typeface="Arial" panose="020B0604020202020204" pitchFamily="34" charset="0"/>
                          <a:cs typeface="Arial" panose="020B0604020202020204" pitchFamily="34" charset="0"/>
                        </a:rPr>
                        <a:t>/(eV)</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E</a:t>
                      </a:r>
                      <a:r>
                        <a:rPr lang="en-US" sz="2000" b="1" kern="100" baseline="-25000" dirty="0">
                          <a:effectLst/>
                          <a:latin typeface="Arial" panose="020B0604020202020204" pitchFamily="34" charset="0"/>
                          <a:cs typeface="Arial" panose="020B0604020202020204" pitchFamily="34" charset="0"/>
                        </a:rPr>
                        <a:t>ZPE</a:t>
                      </a:r>
                      <a:r>
                        <a:rPr lang="en-US" sz="2000" b="1" kern="100" dirty="0">
                          <a:effectLst/>
                          <a:latin typeface="Arial" panose="020B0604020202020204" pitchFamily="34" charset="0"/>
                          <a:cs typeface="Arial" panose="020B0604020202020204" pitchFamily="34" charset="0"/>
                        </a:rPr>
                        <a:t>/(eV)</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altLang="zh-CN" sz="2000" b="1" i="0" kern="100" dirty="0">
                          <a:effectLst/>
                          <a:latin typeface="Arial" panose="020B0604020202020204" pitchFamily="34" charset="0"/>
                          <a:cs typeface="Arial" panose="020B0604020202020204" pitchFamily="34" charset="0"/>
                        </a:rPr>
                        <a:t>E</a:t>
                      </a:r>
                      <a:r>
                        <a:rPr lang="en-US" sz="2000" b="1" kern="100" dirty="0">
                          <a:effectLst/>
                          <a:latin typeface="Arial" panose="020B0604020202020204" pitchFamily="34" charset="0"/>
                          <a:cs typeface="Arial" panose="020B0604020202020204" pitchFamily="34" charset="0"/>
                        </a:rPr>
                        <a:t>/(eV)</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Boltzmann </a:t>
                      </a:r>
                      <a:r>
                        <a:rPr lang="en-US" altLang="zh-CN" sz="2000" b="1" kern="100" dirty="0">
                          <a:effectLst/>
                          <a:latin typeface="Arial" panose="020B0604020202020204" pitchFamily="34" charset="0"/>
                          <a:cs typeface="Arial" panose="020B0604020202020204" pitchFamily="34" charset="0"/>
                        </a:rPr>
                        <a:t>Distribution </a:t>
                      </a:r>
                      <a:r>
                        <a:rPr lang="en-US" sz="2000" b="1" kern="100" dirty="0">
                          <a:effectLst/>
                          <a:latin typeface="Arial" panose="020B0604020202020204" pitchFamily="34" charset="0"/>
                          <a:cs typeface="Arial" panose="020B0604020202020204" pitchFamily="34" charset="0"/>
                        </a:rPr>
                        <a:t>(298K)</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err="1">
                          <a:effectLst/>
                          <a:latin typeface="Arial" panose="020B0604020202020204" pitchFamily="34" charset="0"/>
                          <a:cs typeface="Arial" panose="020B0604020202020204" pitchFamily="34" charset="0"/>
                        </a:rPr>
                        <a:t>Boltzmann</a:t>
                      </a:r>
                      <a:r>
                        <a:rPr lang="en-US" altLang="zh-CN" sz="2000" b="1" kern="100" dirty="0" err="1">
                          <a:effectLst/>
                          <a:latin typeface="Arial" panose="020B0604020202020204" pitchFamily="34" charset="0"/>
                          <a:cs typeface="Arial" panose="020B0604020202020204" pitchFamily="34" charset="0"/>
                        </a:rPr>
                        <a:t>Distribution</a:t>
                      </a:r>
                      <a:r>
                        <a:rPr lang="en-US" altLang="zh-CN" sz="2000" b="1" kern="100" dirty="0">
                          <a:effectLst/>
                          <a:latin typeface="Arial" panose="020B0604020202020204" pitchFamily="34" charset="0"/>
                          <a:cs typeface="Arial" panose="020B0604020202020204" pitchFamily="34" charset="0"/>
                        </a:rPr>
                        <a:t> discarding conformer 3 &amp; 4 </a:t>
                      </a:r>
                      <a:r>
                        <a:rPr lang="en-US" sz="2000" b="1" kern="100" dirty="0">
                          <a:effectLst/>
                          <a:latin typeface="Arial" panose="020B0604020202020204" pitchFamily="34" charset="0"/>
                          <a:cs typeface="Arial" panose="020B0604020202020204" pitchFamily="34" charset="0"/>
                        </a:rPr>
                        <a:t>(298K)</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extLst>
                  <a:ext uri="{0D108BD9-81ED-4DB2-BD59-A6C34878D82A}">
                    <a16:rowId xmlns:a16="http://schemas.microsoft.com/office/drawing/2014/main" val="2535299884"/>
                  </a:ext>
                </a:extLst>
              </a:tr>
              <a:tr h="521942">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1</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-75.0982</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2.8542</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-72.2440</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0.166</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0.173</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extLst>
                  <a:ext uri="{0D108BD9-81ED-4DB2-BD59-A6C34878D82A}">
                    <a16:rowId xmlns:a16="http://schemas.microsoft.com/office/drawing/2014/main" val="3306452732"/>
                  </a:ext>
                </a:extLst>
              </a:tr>
              <a:tr h="521942">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-75.1483</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2.8641</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-72.2842</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0.793</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0.827</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extLst>
                  <a:ext uri="{0D108BD9-81ED-4DB2-BD59-A6C34878D82A}">
                    <a16:rowId xmlns:a16="http://schemas.microsoft.com/office/drawing/2014/main" val="1528805904"/>
                  </a:ext>
                </a:extLst>
              </a:tr>
              <a:tr h="521942">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3</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-75.0320</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2.8557</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-72.1763</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0.012</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N/A</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extLst>
                  <a:ext uri="{0D108BD9-81ED-4DB2-BD59-A6C34878D82A}">
                    <a16:rowId xmlns:a16="http://schemas.microsoft.com/office/drawing/2014/main" val="1611114365"/>
                  </a:ext>
                </a:extLst>
              </a:tr>
              <a:tr h="521942">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4</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-75.0514</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2.8517</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-72.1997</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0.029</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N/A</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48823" marR="148823" marT="0" marB="0" anchor="ctr"/>
                </a:tc>
                <a:extLst>
                  <a:ext uri="{0D108BD9-81ED-4DB2-BD59-A6C34878D82A}">
                    <a16:rowId xmlns:a16="http://schemas.microsoft.com/office/drawing/2014/main" val="573741042"/>
                  </a:ext>
                </a:extLst>
              </a:tr>
            </a:tbl>
          </a:graphicData>
        </a:graphic>
      </p:graphicFrame>
      <p:sp>
        <p:nvSpPr>
          <p:cNvPr id="7" name="文本框 6">
            <a:extLst>
              <a:ext uri="{FF2B5EF4-FFF2-40B4-BE49-F238E27FC236}">
                <a16:creationId xmlns:a16="http://schemas.microsoft.com/office/drawing/2014/main" id="{833C6B89-9FC0-3D49-9C98-3DD8199EA561}"/>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18</a:t>
            </a:r>
            <a:endParaRPr kumimoji="1" lang="zh-CN" altLang="en-US" sz="1400" dirty="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B6D1BBE6-D71C-1B47-930D-EE9DB10D3537}"/>
              </a:ext>
            </a:extLst>
          </p:cNvPr>
          <p:cNvSpPr/>
          <p:nvPr/>
        </p:nvSpPr>
        <p:spPr>
          <a:xfrm>
            <a:off x="8235807" y="5099538"/>
            <a:ext cx="1588131" cy="909831"/>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57757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2F14562-00F7-E148-AE42-976A94E9571A}"/>
              </a:ext>
            </a:extLst>
          </p:cNvPr>
          <p:cNvPicPr>
            <a:picLocks noChangeAspect="1"/>
          </p:cNvPicPr>
          <p:nvPr/>
        </p:nvPicPr>
        <p:blipFill>
          <a:blip r:embed="rId3"/>
          <a:stretch>
            <a:fillRect/>
          </a:stretch>
        </p:blipFill>
        <p:spPr>
          <a:xfrm>
            <a:off x="909216" y="3797799"/>
            <a:ext cx="2626877" cy="2469039"/>
          </a:xfrm>
          <a:prstGeom prst="rect">
            <a:avLst/>
          </a:prstGeom>
        </p:spPr>
      </p:pic>
      <p:pic>
        <p:nvPicPr>
          <p:cNvPr id="12" name="图片 11">
            <a:extLst>
              <a:ext uri="{FF2B5EF4-FFF2-40B4-BE49-F238E27FC236}">
                <a16:creationId xmlns:a16="http://schemas.microsoft.com/office/drawing/2014/main" id="{E196AD7C-6F65-ED43-9E31-21F6ECB3E255}"/>
              </a:ext>
            </a:extLst>
          </p:cNvPr>
          <p:cNvPicPr>
            <a:picLocks noChangeAspect="1"/>
          </p:cNvPicPr>
          <p:nvPr/>
        </p:nvPicPr>
        <p:blipFill>
          <a:blip r:embed="rId4"/>
          <a:stretch>
            <a:fillRect/>
          </a:stretch>
        </p:blipFill>
        <p:spPr>
          <a:xfrm>
            <a:off x="891416" y="1017103"/>
            <a:ext cx="2959100" cy="2781300"/>
          </a:xfrm>
          <a:prstGeom prst="rect">
            <a:avLst/>
          </a:prstGeom>
        </p:spPr>
      </p:pic>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L-Alanine</a:t>
            </a:r>
            <a:r>
              <a:rPr lang="zh-CN" altLang="en-US" dirty="0"/>
              <a:t> </a:t>
            </a:r>
            <a:r>
              <a:rPr lang="en-US" altLang="zh-CN" dirty="0"/>
              <a:t>–</a:t>
            </a:r>
            <a:r>
              <a:rPr lang="zh-CN" altLang="en-US" dirty="0"/>
              <a:t> </a:t>
            </a:r>
            <a:r>
              <a:rPr lang="en-US" altLang="zh-CN" dirty="0"/>
              <a:t>ECD</a:t>
            </a:r>
            <a:r>
              <a:rPr lang="zh-CN" altLang="en-US" dirty="0"/>
              <a:t> </a:t>
            </a:r>
            <a:r>
              <a:rPr lang="en-US" altLang="zh-CN" dirty="0"/>
              <a:t>Spectra</a:t>
            </a:r>
            <a:endParaRPr lang="zh-CN" altLang="en-US" dirty="0"/>
          </a:p>
        </p:txBody>
      </p:sp>
      <p:pic>
        <p:nvPicPr>
          <p:cNvPr id="3" name="图片 2">
            <a:extLst>
              <a:ext uri="{FF2B5EF4-FFF2-40B4-BE49-F238E27FC236}">
                <a16:creationId xmlns:a16="http://schemas.microsoft.com/office/drawing/2014/main" id="{D1CDA652-584A-724B-A58D-B69AF1CA32C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306542" y="858969"/>
            <a:ext cx="7972786" cy="5546369"/>
          </a:xfrm>
          <a:prstGeom prst="rect">
            <a:avLst/>
          </a:prstGeom>
        </p:spPr>
      </p:pic>
      <p:sp>
        <p:nvSpPr>
          <p:cNvPr id="5" name="文本框 4">
            <a:extLst>
              <a:ext uri="{FF2B5EF4-FFF2-40B4-BE49-F238E27FC236}">
                <a16:creationId xmlns:a16="http://schemas.microsoft.com/office/drawing/2014/main" id="{D09822EC-4DA4-FA4F-A97F-6A16844A866F}"/>
              </a:ext>
            </a:extLst>
          </p:cNvPr>
          <p:cNvSpPr txBox="1"/>
          <p:nvPr/>
        </p:nvSpPr>
        <p:spPr>
          <a:xfrm>
            <a:off x="2405690" y="6515765"/>
            <a:ext cx="4878259" cy="276999"/>
          </a:xfrm>
          <a:prstGeom prst="rect">
            <a:avLst/>
          </a:prstGeom>
          <a:noFill/>
        </p:spPr>
        <p:txBody>
          <a:bodyPr wrap="none" rtlCol="0">
            <a:spAutoFit/>
          </a:bodyPr>
          <a:lstStyle/>
          <a:p>
            <a:r>
              <a:rPr lang="en-US" altLang="zh-CN" sz="1200" dirty="0" err="1">
                <a:latin typeface="Times New Roman" panose="02020603050405020304" pitchFamily="18" charset="0"/>
                <a:cs typeface="Times New Roman" panose="02020603050405020304" pitchFamily="18" charset="0"/>
              </a:rPr>
              <a:t>Amdursky</a:t>
            </a:r>
            <a:r>
              <a:rPr lang="en-US" altLang="zh-CN" sz="1200" dirty="0">
                <a:latin typeface="Times New Roman" panose="02020603050405020304" pitchFamily="18" charset="0"/>
                <a:cs typeface="Times New Roman" panose="02020603050405020304" pitchFamily="18" charset="0"/>
              </a:rPr>
              <a:t> N, Stevens M M. Chem.</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Phys.</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Chem, 2015, 16(13): 2768–2774. </a:t>
            </a:r>
            <a:endParaRPr kumimoji="1" lang="zh-CN" altLang="en-US" sz="7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32A3247-FC5F-8B45-BF03-6FDACEE57205}"/>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19</a:t>
            </a:r>
            <a:endParaRPr kumimoji="1" lang="zh-CN" altLang="en-US" sz="1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7B2DA6D-3AC9-424F-B105-0CDB2318222A}"/>
              </a:ext>
            </a:extLst>
          </p:cNvPr>
          <p:cNvSpPr txBox="1"/>
          <p:nvPr/>
        </p:nvSpPr>
        <p:spPr>
          <a:xfrm>
            <a:off x="6745483" y="1203111"/>
            <a:ext cx="2113511" cy="400110"/>
          </a:xfrm>
          <a:prstGeom prst="rect">
            <a:avLst/>
          </a:prstGeom>
          <a:noFill/>
        </p:spPr>
        <p:txBody>
          <a:bodyPr wrap="square" rtlCol="0">
            <a:spAutoFit/>
          </a:bodyPr>
          <a:lstStyle/>
          <a:p>
            <a:r>
              <a:rPr lang="en-US" altLang="zh-CN" sz="2000" b="1" dirty="0">
                <a:latin typeface="Arial" panose="020B0604020202020204" pitchFamily="34" charset="0"/>
              </a:rPr>
              <a:t>Conformer</a:t>
            </a:r>
            <a:r>
              <a:rPr lang="zh-CN" altLang="en-US" sz="2000" b="1" dirty="0">
                <a:latin typeface="Arial" panose="020B0604020202020204" pitchFamily="34" charset="0"/>
              </a:rPr>
              <a:t> </a:t>
            </a:r>
            <a:r>
              <a:rPr lang="en-US" altLang="zh-CN" sz="2000" b="1" dirty="0">
                <a:latin typeface="Arial" panose="020B0604020202020204" pitchFamily="34" charset="0"/>
              </a:rPr>
              <a:t>1</a:t>
            </a:r>
            <a:endParaRPr lang="zh-CN" altLang="en-US" sz="2000" b="1" dirty="0">
              <a:latin typeface="Arial" panose="020B0604020202020204" pitchFamily="34" charset="0"/>
            </a:endParaRPr>
          </a:p>
        </p:txBody>
      </p:sp>
      <p:sp>
        <p:nvSpPr>
          <p:cNvPr id="8" name="文本框 7">
            <a:extLst>
              <a:ext uri="{FF2B5EF4-FFF2-40B4-BE49-F238E27FC236}">
                <a16:creationId xmlns:a16="http://schemas.microsoft.com/office/drawing/2014/main" id="{0401428D-4DD4-FA4D-ABE2-73BE1299094D}"/>
              </a:ext>
            </a:extLst>
          </p:cNvPr>
          <p:cNvSpPr txBox="1"/>
          <p:nvPr/>
        </p:nvSpPr>
        <p:spPr>
          <a:xfrm>
            <a:off x="6745482" y="3432997"/>
            <a:ext cx="2113511" cy="400110"/>
          </a:xfrm>
          <a:prstGeom prst="rect">
            <a:avLst/>
          </a:prstGeom>
          <a:noFill/>
        </p:spPr>
        <p:txBody>
          <a:bodyPr wrap="square" rtlCol="0">
            <a:spAutoFit/>
          </a:bodyPr>
          <a:lstStyle/>
          <a:p>
            <a:r>
              <a:rPr lang="en-US" altLang="zh-CN" sz="2000" b="1" dirty="0">
                <a:latin typeface="Arial" panose="020B0604020202020204" pitchFamily="34" charset="0"/>
              </a:rPr>
              <a:t>Conformer</a:t>
            </a:r>
            <a:r>
              <a:rPr lang="zh-CN" altLang="en-US" sz="2000" b="1" dirty="0">
                <a:latin typeface="Arial" panose="020B0604020202020204" pitchFamily="34" charset="0"/>
              </a:rPr>
              <a:t> </a:t>
            </a:r>
            <a:r>
              <a:rPr lang="en-US" altLang="zh-CN" sz="2000" b="1" dirty="0">
                <a:latin typeface="Arial" panose="020B0604020202020204" pitchFamily="34" charset="0"/>
              </a:rPr>
              <a:t>2</a:t>
            </a:r>
            <a:endParaRPr lang="zh-CN" altLang="en-US" sz="2000" b="1" dirty="0">
              <a:latin typeface="Arial" panose="020B0604020202020204" pitchFamily="34" charset="0"/>
            </a:endParaRPr>
          </a:p>
        </p:txBody>
      </p:sp>
      <p:sp>
        <p:nvSpPr>
          <p:cNvPr id="9" name="文本框 8">
            <a:extLst>
              <a:ext uri="{FF2B5EF4-FFF2-40B4-BE49-F238E27FC236}">
                <a16:creationId xmlns:a16="http://schemas.microsoft.com/office/drawing/2014/main" id="{C50D24F2-08E8-BF4A-AA17-8FBC19386E91}"/>
              </a:ext>
            </a:extLst>
          </p:cNvPr>
          <p:cNvSpPr txBox="1"/>
          <p:nvPr/>
        </p:nvSpPr>
        <p:spPr>
          <a:xfrm>
            <a:off x="8858993" y="3432997"/>
            <a:ext cx="3273067" cy="400110"/>
          </a:xfrm>
          <a:prstGeom prst="rect">
            <a:avLst/>
          </a:prstGeom>
          <a:noFill/>
        </p:spPr>
        <p:txBody>
          <a:bodyPr wrap="square" rtlCol="0">
            <a:spAutoFit/>
          </a:bodyPr>
          <a:lstStyle/>
          <a:p>
            <a:r>
              <a:rPr lang="en-US" altLang="zh-CN" sz="2000" b="1" dirty="0">
                <a:latin typeface="Arial" panose="020B0604020202020204" pitchFamily="34" charset="0"/>
              </a:rPr>
              <a:t>Boltzmann</a:t>
            </a:r>
            <a:r>
              <a:rPr lang="zh-CN" altLang="en-US" sz="2000" b="1" dirty="0">
                <a:latin typeface="Arial" panose="020B0604020202020204" pitchFamily="34" charset="0"/>
              </a:rPr>
              <a:t> </a:t>
            </a:r>
            <a:r>
              <a:rPr lang="en-US" altLang="zh-CN" sz="2000" b="1" dirty="0">
                <a:latin typeface="Arial" panose="020B0604020202020204" pitchFamily="34" charset="0"/>
              </a:rPr>
              <a:t>Weighted</a:t>
            </a:r>
            <a:endParaRPr lang="zh-CN" altLang="en-US" sz="2000" b="1" dirty="0">
              <a:latin typeface="Arial" panose="020B0604020202020204" pitchFamily="34" charset="0"/>
            </a:endParaRPr>
          </a:p>
        </p:txBody>
      </p:sp>
      <p:sp>
        <p:nvSpPr>
          <p:cNvPr id="10" name="文本框 9">
            <a:extLst>
              <a:ext uri="{FF2B5EF4-FFF2-40B4-BE49-F238E27FC236}">
                <a16:creationId xmlns:a16="http://schemas.microsoft.com/office/drawing/2014/main" id="{1CD1735C-EB15-7B4A-9E4F-2B671944EEA4}"/>
              </a:ext>
            </a:extLst>
          </p:cNvPr>
          <p:cNvSpPr txBox="1"/>
          <p:nvPr/>
        </p:nvSpPr>
        <p:spPr>
          <a:xfrm>
            <a:off x="850319" y="906231"/>
            <a:ext cx="3353546" cy="400110"/>
          </a:xfrm>
          <a:prstGeom prst="rect">
            <a:avLst/>
          </a:prstGeom>
          <a:noFill/>
        </p:spPr>
        <p:txBody>
          <a:bodyPr wrap="square" rtlCol="0">
            <a:spAutoFit/>
          </a:bodyPr>
          <a:lstStyle/>
          <a:p>
            <a:r>
              <a:rPr lang="en-US" altLang="zh-CN" sz="2000" b="1" dirty="0">
                <a:latin typeface="Arial" panose="020B0604020202020204" pitchFamily="34" charset="0"/>
              </a:rPr>
              <a:t>Conformer</a:t>
            </a:r>
            <a:r>
              <a:rPr lang="zh-CN" altLang="en-US" sz="2000" b="1" dirty="0">
                <a:latin typeface="Arial" panose="020B0604020202020204" pitchFamily="34" charset="0"/>
              </a:rPr>
              <a:t> </a:t>
            </a:r>
            <a:r>
              <a:rPr lang="en-US" altLang="zh-CN" sz="2000" b="1" dirty="0">
                <a:latin typeface="Arial" panose="020B0604020202020204" pitchFamily="34" charset="0"/>
              </a:rPr>
              <a:t>1: 0.173</a:t>
            </a:r>
            <a:endParaRPr lang="zh-CN" altLang="en-US" sz="2000" b="1" dirty="0">
              <a:latin typeface="Arial" panose="020B0604020202020204" pitchFamily="34" charset="0"/>
            </a:endParaRPr>
          </a:p>
        </p:txBody>
      </p:sp>
      <p:sp>
        <p:nvSpPr>
          <p:cNvPr id="11" name="文本框 10">
            <a:extLst>
              <a:ext uri="{FF2B5EF4-FFF2-40B4-BE49-F238E27FC236}">
                <a16:creationId xmlns:a16="http://schemas.microsoft.com/office/drawing/2014/main" id="{81C83BB4-68F8-6A4D-883F-234AEE37FBC5}"/>
              </a:ext>
            </a:extLst>
          </p:cNvPr>
          <p:cNvSpPr txBox="1"/>
          <p:nvPr/>
        </p:nvSpPr>
        <p:spPr>
          <a:xfrm>
            <a:off x="891416" y="3432997"/>
            <a:ext cx="2766184" cy="400110"/>
          </a:xfrm>
          <a:prstGeom prst="rect">
            <a:avLst/>
          </a:prstGeom>
          <a:noFill/>
        </p:spPr>
        <p:txBody>
          <a:bodyPr wrap="square" rtlCol="0">
            <a:spAutoFit/>
          </a:bodyPr>
          <a:lstStyle/>
          <a:p>
            <a:r>
              <a:rPr lang="en-US" altLang="zh-CN" sz="2000" b="1" dirty="0">
                <a:latin typeface="Arial" panose="020B0604020202020204" pitchFamily="34" charset="0"/>
              </a:rPr>
              <a:t>Conformer</a:t>
            </a:r>
            <a:r>
              <a:rPr lang="zh-CN" altLang="en-US" sz="2000" b="1" dirty="0">
                <a:latin typeface="Arial" panose="020B0604020202020204" pitchFamily="34" charset="0"/>
              </a:rPr>
              <a:t> </a:t>
            </a:r>
            <a:r>
              <a:rPr lang="en-US" altLang="zh-CN" sz="2000" b="1" dirty="0">
                <a:latin typeface="Arial" panose="020B0604020202020204" pitchFamily="34" charset="0"/>
              </a:rPr>
              <a:t>2: 0.827</a:t>
            </a:r>
            <a:endParaRPr lang="zh-CN" altLang="en-US" sz="2000" b="1" dirty="0">
              <a:latin typeface="Arial" panose="020B0604020202020204" pitchFamily="34" charset="0"/>
            </a:endParaRPr>
          </a:p>
        </p:txBody>
      </p:sp>
      <p:sp>
        <p:nvSpPr>
          <p:cNvPr id="14" name="文本框 13">
            <a:extLst>
              <a:ext uri="{FF2B5EF4-FFF2-40B4-BE49-F238E27FC236}">
                <a16:creationId xmlns:a16="http://schemas.microsoft.com/office/drawing/2014/main" id="{8CE57641-F62C-8749-B58F-EAB1BFD8FFF5}"/>
              </a:ext>
            </a:extLst>
          </p:cNvPr>
          <p:cNvSpPr txBox="1"/>
          <p:nvPr/>
        </p:nvSpPr>
        <p:spPr>
          <a:xfrm>
            <a:off x="8524803" y="2689281"/>
            <a:ext cx="2113511" cy="400110"/>
          </a:xfrm>
          <a:prstGeom prst="rect">
            <a:avLst/>
          </a:prstGeom>
          <a:noFill/>
        </p:spPr>
        <p:txBody>
          <a:bodyPr wrap="square" rtlCol="0">
            <a:spAutoFit/>
          </a:bodyPr>
          <a:lstStyle/>
          <a:p>
            <a:r>
              <a:rPr lang="en-US" altLang="zh-CN" sz="2000" b="1" dirty="0">
                <a:latin typeface="Arial" panose="020B0604020202020204" pitchFamily="34" charset="0"/>
              </a:rPr>
              <a:t>(Aqueous,</a:t>
            </a:r>
            <a:r>
              <a:rPr lang="zh-CN" altLang="en-US" sz="2000" b="1" dirty="0">
                <a:latin typeface="Arial" panose="020B0604020202020204" pitchFamily="34" charset="0"/>
              </a:rPr>
              <a:t> </a:t>
            </a:r>
            <a:r>
              <a:rPr lang="en-US" altLang="zh-CN" sz="2000" b="1" dirty="0">
                <a:latin typeface="Arial" panose="020B0604020202020204" pitchFamily="34" charset="0"/>
              </a:rPr>
              <a:t>298K)</a:t>
            </a:r>
            <a:endParaRPr lang="zh-CN" altLang="en-US" sz="2000" b="1" dirty="0">
              <a:latin typeface="Arial" panose="020B0604020202020204" pitchFamily="34" charset="0"/>
            </a:endParaRPr>
          </a:p>
        </p:txBody>
      </p:sp>
      <p:cxnSp>
        <p:nvCxnSpPr>
          <p:cNvPr id="15" name="直线箭头连接符 14">
            <a:extLst>
              <a:ext uri="{FF2B5EF4-FFF2-40B4-BE49-F238E27FC236}">
                <a16:creationId xmlns:a16="http://schemas.microsoft.com/office/drawing/2014/main" id="{2AD1B84D-44A3-8E49-A6D2-F55FC7E96A48}"/>
              </a:ext>
            </a:extLst>
          </p:cNvPr>
          <p:cNvCxnSpPr>
            <a:cxnSpLocks/>
          </p:cNvCxnSpPr>
          <p:nvPr/>
        </p:nvCxnSpPr>
        <p:spPr>
          <a:xfrm>
            <a:off x="9113008" y="1496523"/>
            <a:ext cx="862265" cy="2447011"/>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9D52E3A2-9007-E145-A0F9-40DBFD389EF3}"/>
              </a:ext>
            </a:extLst>
          </p:cNvPr>
          <p:cNvCxnSpPr>
            <a:cxnSpLocks/>
          </p:cNvCxnSpPr>
          <p:nvPr/>
        </p:nvCxnSpPr>
        <p:spPr>
          <a:xfrm flipV="1">
            <a:off x="11160406" y="5347867"/>
            <a:ext cx="0" cy="51854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CA1B6F1-2581-A44D-8162-662B8D3499DB}"/>
              </a:ext>
            </a:extLst>
          </p:cNvPr>
          <p:cNvCxnSpPr>
            <a:cxnSpLocks/>
          </p:cNvCxnSpPr>
          <p:nvPr/>
        </p:nvCxnSpPr>
        <p:spPr>
          <a:xfrm>
            <a:off x="9113008" y="1203111"/>
            <a:ext cx="0" cy="25943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4EC69B8A-42A9-0541-A004-8B56D899E603}"/>
              </a:ext>
            </a:extLst>
          </p:cNvPr>
          <p:cNvCxnSpPr>
            <a:cxnSpLocks/>
          </p:cNvCxnSpPr>
          <p:nvPr/>
        </p:nvCxnSpPr>
        <p:spPr>
          <a:xfrm>
            <a:off x="9975273" y="1219840"/>
            <a:ext cx="0" cy="25943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7411C836-026C-DB4C-B724-42672E5A866D}"/>
              </a:ext>
            </a:extLst>
          </p:cNvPr>
          <p:cNvCxnSpPr>
            <a:cxnSpLocks/>
          </p:cNvCxnSpPr>
          <p:nvPr/>
        </p:nvCxnSpPr>
        <p:spPr>
          <a:xfrm flipH="1">
            <a:off x="9975273" y="1496523"/>
            <a:ext cx="2655" cy="2447011"/>
          </a:xfrm>
          <a:prstGeom prst="line">
            <a:avLst/>
          </a:prstGeom>
          <a:ln w="285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AB76678C-9CD5-204D-BDC1-0401102376EA}"/>
              </a:ext>
            </a:extLst>
          </p:cNvPr>
          <p:cNvCxnSpPr>
            <a:cxnSpLocks/>
          </p:cNvCxnSpPr>
          <p:nvPr/>
        </p:nvCxnSpPr>
        <p:spPr>
          <a:xfrm>
            <a:off x="9140379" y="1332827"/>
            <a:ext cx="807522" cy="0"/>
          </a:xfrm>
          <a:prstGeom prst="line">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8528581-1F08-E048-A4D4-9989BCE19988}"/>
              </a:ext>
            </a:extLst>
          </p:cNvPr>
          <p:cNvSpPr txBox="1"/>
          <p:nvPr/>
        </p:nvSpPr>
        <p:spPr>
          <a:xfrm>
            <a:off x="9113175" y="1395205"/>
            <a:ext cx="941026" cy="400110"/>
          </a:xfrm>
          <a:prstGeom prst="rect">
            <a:avLst/>
          </a:prstGeom>
          <a:noFill/>
        </p:spPr>
        <p:txBody>
          <a:bodyPr wrap="square" rtlCol="0">
            <a:spAutoFit/>
          </a:bodyPr>
          <a:lstStyle/>
          <a:p>
            <a:r>
              <a:rPr lang="en-US" altLang="zh-CN" sz="2000" b="1" dirty="0">
                <a:solidFill>
                  <a:schemeClr val="accent3"/>
                </a:solidFill>
                <a:latin typeface="Arial" panose="020B0604020202020204" pitchFamily="34" charset="0"/>
              </a:rPr>
              <a:t>30</a:t>
            </a:r>
            <a:r>
              <a:rPr lang="zh-CN" altLang="en-US" sz="2000" b="1" dirty="0">
                <a:solidFill>
                  <a:schemeClr val="accent3"/>
                </a:solidFill>
                <a:latin typeface="Arial" panose="020B0604020202020204" pitchFamily="34" charset="0"/>
              </a:rPr>
              <a:t> </a:t>
            </a:r>
            <a:r>
              <a:rPr lang="en-US" altLang="zh-CN" sz="2000" b="1" dirty="0">
                <a:solidFill>
                  <a:schemeClr val="accent3"/>
                </a:solidFill>
                <a:latin typeface="Arial" panose="020B0604020202020204" pitchFamily="34" charset="0"/>
              </a:rPr>
              <a:t>nm</a:t>
            </a:r>
            <a:endParaRPr lang="zh-CN" altLang="en-US" sz="2000" b="1" dirty="0">
              <a:solidFill>
                <a:schemeClr val="accent3"/>
              </a:solidFill>
              <a:latin typeface="Arial" panose="020B0604020202020204" pitchFamily="34" charset="0"/>
            </a:endParaRPr>
          </a:p>
        </p:txBody>
      </p:sp>
      <p:cxnSp>
        <p:nvCxnSpPr>
          <p:cNvPr id="33" name="直线箭头连接符 32">
            <a:extLst>
              <a:ext uri="{FF2B5EF4-FFF2-40B4-BE49-F238E27FC236}">
                <a16:creationId xmlns:a16="http://schemas.microsoft.com/office/drawing/2014/main" id="{79222C52-385A-A449-A6D1-B5C3FC581ECD}"/>
              </a:ext>
            </a:extLst>
          </p:cNvPr>
          <p:cNvCxnSpPr>
            <a:cxnSpLocks/>
          </p:cNvCxnSpPr>
          <p:nvPr/>
        </p:nvCxnSpPr>
        <p:spPr>
          <a:xfrm flipV="1">
            <a:off x="1831936" y="5032318"/>
            <a:ext cx="256734" cy="506656"/>
          </a:xfrm>
          <a:prstGeom prst="straightConnector1">
            <a:avLst/>
          </a:prstGeom>
          <a:ln w="127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27D866D0-1FC8-A44A-8228-DF22A391F622}"/>
              </a:ext>
            </a:extLst>
          </p:cNvPr>
          <p:cNvCxnSpPr>
            <a:cxnSpLocks/>
          </p:cNvCxnSpPr>
          <p:nvPr/>
        </p:nvCxnSpPr>
        <p:spPr>
          <a:xfrm>
            <a:off x="2057615" y="5111262"/>
            <a:ext cx="871517" cy="0"/>
          </a:xfrm>
          <a:prstGeom prst="straightConnector1">
            <a:avLst/>
          </a:prstGeom>
          <a:ln w="127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EFDFD160-0320-7745-BEB3-962425AAC82B}"/>
              </a:ext>
            </a:extLst>
          </p:cNvPr>
          <p:cNvCxnSpPr>
            <a:cxnSpLocks/>
          </p:cNvCxnSpPr>
          <p:nvPr/>
        </p:nvCxnSpPr>
        <p:spPr>
          <a:xfrm>
            <a:off x="2798541" y="5111262"/>
            <a:ext cx="261182" cy="495876"/>
          </a:xfrm>
          <a:prstGeom prst="straightConnector1">
            <a:avLst/>
          </a:prstGeom>
          <a:ln w="127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分子模型">
            <a:extLst>
              <a:ext uri="{FF2B5EF4-FFF2-40B4-BE49-F238E27FC236}">
                <a16:creationId xmlns:a16="http://schemas.microsoft.com/office/drawing/2014/main" id="{E2169F7A-6A3F-8A45-B0ED-27E35D0CE5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8852"/>
          <a:stretch/>
        </p:blipFill>
        <p:spPr bwMode="auto">
          <a:xfrm rot="1903247">
            <a:off x="-45371" y="5466392"/>
            <a:ext cx="1284357" cy="149652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分子模型">
            <a:extLst>
              <a:ext uri="{FF2B5EF4-FFF2-40B4-BE49-F238E27FC236}">
                <a16:creationId xmlns:a16="http://schemas.microsoft.com/office/drawing/2014/main" id="{6E95DD41-D6FC-6247-B610-8EB2E9E3FC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80" b="17820"/>
          <a:stretch/>
        </p:blipFill>
        <p:spPr bwMode="auto">
          <a:xfrm rot="1473358">
            <a:off x="1445543" y="5661665"/>
            <a:ext cx="1682787" cy="1229845"/>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线箭头连接符 44">
            <a:extLst>
              <a:ext uri="{FF2B5EF4-FFF2-40B4-BE49-F238E27FC236}">
                <a16:creationId xmlns:a16="http://schemas.microsoft.com/office/drawing/2014/main" id="{56E578AD-23BC-FF49-9F45-61FC0CA89E9D}"/>
              </a:ext>
            </a:extLst>
          </p:cNvPr>
          <p:cNvCxnSpPr>
            <a:cxnSpLocks/>
          </p:cNvCxnSpPr>
          <p:nvPr/>
        </p:nvCxnSpPr>
        <p:spPr>
          <a:xfrm flipV="1">
            <a:off x="1000165" y="5817452"/>
            <a:ext cx="265927" cy="110871"/>
          </a:xfrm>
          <a:prstGeom prst="straightConnector1">
            <a:avLst/>
          </a:prstGeom>
          <a:ln w="3810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69B177BA-B87E-BD41-9C1D-C7DCA89E5722}"/>
              </a:ext>
            </a:extLst>
          </p:cNvPr>
          <p:cNvCxnSpPr>
            <a:cxnSpLocks/>
          </p:cNvCxnSpPr>
          <p:nvPr/>
        </p:nvCxnSpPr>
        <p:spPr>
          <a:xfrm flipV="1">
            <a:off x="2300975" y="5848892"/>
            <a:ext cx="265927" cy="110871"/>
          </a:xfrm>
          <a:prstGeom prst="straightConnector1">
            <a:avLst/>
          </a:prstGeom>
          <a:ln w="3810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3" name="Picture 2" descr="分子模型">
            <a:extLst>
              <a:ext uri="{FF2B5EF4-FFF2-40B4-BE49-F238E27FC236}">
                <a16:creationId xmlns:a16="http://schemas.microsoft.com/office/drawing/2014/main" id="{23142334-DC7D-B940-8EEE-3ACA47D207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70" r="35522" b="23847"/>
          <a:stretch/>
        </p:blipFill>
        <p:spPr bwMode="auto">
          <a:xfrm rot="5400000">
            <a:off x="476542" y="4409779"/>
            <a:ext cx="1177845" cy="1139647"/>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直线箭头连接符 53">
            <a:extLst>
              <a:ext uri="{FF2B5EF4-FFF2-40B4-BE49-F238E27FC236}">
                <a16:creationId xmlns:a16="http://schemas.microsoft.com/office/drawing/2014/main" id="{D7664AA4-7B2D-8443-9880-49CE84C38E84}"/>
              </a:ext>
            </a:extLst>
          </p:cNvPr>
          <p:cNvCxnSpPr>
            <a:cxnSpLocks/>
          </p:cNvCxnSpPr>
          <p:nvPr/>
        </p:nvCxnSpPr>
        <p:spPr>
          <a:xfrm flipH="1" flipV="1">
            <a:off x="1317697" y="5166358"/>
            <a:ext cx="315452" cy="68706"/>
          </a:xfrm>
          <a:prstGeom prst="straightConnector1">
            <a:avLst/>
          </a:prstGeom>
          <a:ln w="3810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87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6" y="209665"/>
            <a:ext cx="9124821" cy="538877"/>
          </a:xfrm>
        </p:spPr>
        <p:txBody>
          <a:bodyPr/>
          <a:lstStyle/>
          <a:p>
            <a:r>
              <a:rPr lang="en-US" altLang="zh-CN" dirty="0"/>
              <a:t>Results: L-Phenylalanine – Boltzmann Distribution</a:t>
            </a:r>
            <a:endParaRPr lang="zh-CN" altLang="en-US" dirty="0"/>
          </a:p>
        </p:txBody>
      </p:sp>
      <p:graphicFrame>
        <p:nvGraphicFramePr>
          <p:cNvPr id="4" name="表格 3">
            <a:extLst>
              <a:ext uri="{FF2B5EF4-FFF2-40B4-BE49-F238E27FC236}">
                <a16:creationId xmlns:a16="http://schemas.microsoft.com/office/drawing/2014/main" id="{D2810EC4-63AD-EE4F-A062-71C8F0B75796}"/>
              </a:ext>
            </a:extLst>
          </p:cNvPr>
          <p:cNvGraphicFramePr>
            <a:graphicFrameLocks noGrp="1"/>
          </p:cNvGraphicFramePr>
          <p:nvPr>
            <p:extLst>
              <p:ext uri="{D42A27DB-BD31-4B8C-83A1-F6EECF244321}">
                <p14:modId xmlns:p14="http://schemas.microsoft.com/office/powerpoint/2010/main" val="1174164729"/>
              </p:ext>
            </p:extLst>
          </p:nvPr>
        </p:nvGraphicFramePr>
        <p:xfrm>
          <a:off x="477299" y="1334087"/>
          <a:ext cx="11237402" cy="4603575"/>
        </p:xfrm>
        <a:graphic>
          <a:graphicData uri="http://schemas.openxmlformats.org/drawingml/2006/table">
            <a:tbl>
              <a:tblPr firstRow="1" firstCol="1" bandRow="1">
                <a:tableStyleId>{5C22544A-7EE6-4342-B048-85BDC9FD1C3A}</a:tableStyleId>
              </a:tblPr>
              <a:tblGrid>
                <a:gridCol w="1871997">
                  <a:extLst>
                    <a:ext uri="{9D8B030D-6E8A-4147-A177-3AD203B41FA5}">
                      <a16:colId xmlns:a16="http://schemas.microsoft.com/office/drawing/2014/main" val="3453774352"/>
                    </a:ext>
                  </a:extLst>
                </a:gridCol>
                <a:gridCol w="1871997">
                  <a:extLst>
                    <a:ext uri="{9D8B030D-6E8A-4147-A177-3AD203B41FA5}">
                      <a16:colId xmlns:a16="http://schemas.microsoft.com/office/drawing/2014/main" val="4286549672"/>
                    </a:ext>
                  </a:extLst>
                </a:gridCol>
                <a:gridCol w="1873352">
                  <a:extLst>
                    <a:ext uri="{9D8B030D-6E8A-4147-A177-3AD203B41FA5}">
                      <a16:colId xmlns:a16="http://schemas.microsoft.com/office/drawing/2014/main" val="3689073520"/>
                    </a:ext>
                  </a:extLst>
                </a:gridCol>
                <a:gridCol w="1873352">
                  <a:extLst>
                    <a:ext uri="{9D8B030D-6E8A-4147-A177-3AD203B41FA5}">
                      <a16:colId xmlns:a16="http://schemas.microsoft.com/office/drawing/2014/main" val="2837073316"/>
                    </a:ext>
                  </a:extLst>
                </a:gridCol>
                <a:gridCol w="1873352">
                  <a:extLst>
                    <a:ext uri="{9D8B030D-6E8A-4147-A177-3AD203B41FA5}">
                      <a16:colId xmlns:a16="http://schemas.microsoft.com/office/drawing/2014/main" val="4235792294"/>
                    </a:ext>
                  </a:extLst>
                </a:gridCol>
                <a:gridCol w="1873352">
                  <a:extLst>
                    <a:ext uri="{9D8B030D-6E8A-4147-A177-3AD203B41FA5}">
                      <a16:colId xmlns:a16="http://schemas.microsoft.com/office/drawing/2014/main" val="1499536877"/>
                    </a:ext>
                  </a:extLst>
                </a:gridCol>
              </a:tblGrid>
              <a:tr h="2649602">
                <a:tc>
                  <a:txBody>
                    <a:bodyPr/>
                    <a:lstStyle/>
                    <a:p>
                      <a:pPr indent="127000" algn="l">
                        <a:lnSpc>
                          <a:spcPct val="150000"/>
                        </a:lnSpc>
                      </a:pPr>
                      <a:r>
                        <a:rPr lang="en-US" altLang="zh-CN" sz="2000" b="1" i="0" kern="100" dirty="0">
                          <a:effectLst/>
                          <a:latin typeface="Arial" panose="020B0604020202020204" pitchFamily="34" charset="0"/>
                          <a:cs typeface="Arial" panose="020B0604020202020204" pitchFamily="34" charset="0"/>
                        </a:rPr>
                        <a:t>Conformer</a:t>
                      </a:r>
                      <a:endParaRPr lang="zh-CN" sz="24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E</a:t>
                      </a:r>
                      <a:r>
                        <a:rPr lang="en-US" sz="2000" b="1" kern="100" baseline="-25000" dirty="0">
                          <a:effectLst/>
                          <a:latin typeface="Arial" panose="020B0604020202020204" pitchFamily="34" charset="0"/>
                          <a:cs typeface="Arial" panose="020B0604020202020204" pitchFamily="34" charset="0"/>
                        </a:rPr>
                        <a:t>0</a:t>
                      </a:r>
                      <a:r>
                        <a:rPr lang="en-US" sz="2000" b="1" kern="100" dirty="0">
                          <a:effectLst/>
                          <a:latin typeface="Arial" panose="020B0604020202020204" pitchFamily="34" charset="0"/>
                          <a:cs typeface="Arial" panose="020B0604020202020204" pitchFamily="34" charset="0"/>
                        </a:rPr>
                        <a:t>/(eV)</a:t>
                      </a:r>
                      <a:endParaRPr lang="zh-CN" sz="24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E</a:t>
                      </a:r>
                      <a:r>
                        <a:rPr lang="en-US" sz="2000" b="1" kern="100" baseline="-25000" dirty="0">
                          <a:effectLst/>
                          <a:latin typeface="Arial" panose="020B0604020202020204" pitchFamily="34" charset="0"/>
                          <a:cs typeface="Arial" panose="020B0604020202020204" pitchFamily="34" charset="0"/>
                        </a:rPr>
                        <a:t>ZPE</a:t>
                      </a:r>
                      <a:r>
                        <a:rPr lang="en-US" sz="2000" b="1" kern="100" dirty="0">
                          <a:effectLst/>
                          <a:latin typeface="Arial" panose="020B0604020202020204" pitchFamily="34" charset="0"/>
                          <a:cs typeface="Arial" panose="020B0604020202020204" pitchFamily="34" charset="0"/>
                        </a:rPr>
                        <a:t>/(eV)</a:t>
                      </a:r>
                      <a:endParaRPr lang="zh-CN" sz="24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altLang="zh-CN" sz="2000" b="1" i="0" kern="100" dirty="0">
                          <a:effectLst/>
                          <a:latin typeface="Arial" panose="020B0604020202020204" pitchFamily="34" charset="0"/>
                          <a:cs typeface="Arial" panose="020B0604020202020204" pitchFamily="34" charset="0"/>
                        </a:rPr>
                        <a:t>E</a:t>
                      </a:r>
                      <a:r>
                        <a:rPr lang="en-US" sz="2000" b="1" kern="100" dirty="0">
                          <a:effectLst/>
                          <a:latin typeface="Arial" panose="020B0604020202020204" pitchFamily="34" charset="0"/>
                          <a:cs typeface="Arial" panose="020B0604020202020204" pitchFamily="34" charset="0"/>
                        </a:rPr>
                        <a:t>/(eV)</a:t>
                      </a:r>
                      <a:endParaRPr lang="zh-CN" sz="24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Boltzmann </a:t>
                      </a:r>
                      <a:r>
                        <a:rPr lang="en-US" altLang="zh-CN" sz="2000" b="1" kern="100" dirty="0">
                          <a:effectLst/>
                          <a:latin typeface="Arial" panose="020B0604020202020204" pitchFamily="34" charset="0"/>
                          <a:cs typeface="Arial" panose="020B0604020202020204" pitchFamily="34" charset="0"/>
                        </a:rPr>
                        <a:t>Distribution </a:t>
                      </a:r>
                      <a:r>
                        <a:rPr lang="en-US" sz="2000" b="1" kern="100" dirty="0">
                          <a:effectLst/>
                          <a:latin typeface="Arial" panose="020B0604020202020204" pitchFamily="34" charset="0"/>
                          <a:cs typeface="Arial" panose="020B0604020202020204" pitchFamily="34" charset="0"/>
                        </a:rPr>
                        <a:t>(298K)</a:t>
                      </a:r>
                      <a:endParaRPr lang="zh-CN" sz="24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Boltzmann</a:t>
                      </a:r>
                      <a:r>
                        <a:rPr lang="zh-CN" altLang="en-US" sz="2000" b="1" i="0" kern="100" dirty="0">
                          <a:effectLst/>
                          <a:latin typeface="Arial" panose="020B0604020202020204" pitchFamily="34" charset="0"/>
                          <a:cs typeface="Arial" panose="020B0604020202020204" pitchFamily="34" charset="0"/>
                        </a:rPr>
                        <a:t> </a:t>
                      </a:r>
                      <a:r>
                        <a:rPr lang="en-US" altLang="zh-CN" sz="2000" b="1" kern="100" dirty="0">
                          <a:effectLst/>
                          <a:latin typeface="Arial" panose="020B0604020202020204" pitchFamily="34" charset="0"/>
                          <a:cs typeface="Arial" panose="020B0604020202020204" pitchFamily="34" charset="0"/>
                        </a:rPr>
                        <a:t>Distribution discarding conformer 3 </a:t>
                      </a:r>
                      <a:r>
                        <a:rPr lang="en-US" sz="2000" b="1" kern="100" dirty="0">
                          <a:effectLst/>
                          <a:latin typeface="Arial" panose="020B0604020202020204" pitchFamily="34" charset="0"/>
                          <a:cs typeface="Arial" panose="020B0604020202020204" pitchFamily="34" charset="0"/>
                        </a:rPr>
                        <a:t>(298K)</a:t>
                      </a:r>
                      <a:endParaRPr lang="zh-CN" sz="24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extLst>
                  <a:ext uri="{0D108BD9-81ED-4DB2-BD59-A6C34878D82A}">
                    <a16:rowId xmlns:a16="http://schemas.microsoft.com/office/drawing/2014/main" val="2535299884"/>
                  </a:ext>
                </a:extLst>
              </a:tr>
              <a:tr h="709178">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1</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-143.8476</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5.0358</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-138.8118</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0.579</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0.581</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extLst>
                  <a:ext uri="{0D108BD9-81ED-4DB2-BD59-A6C34878D82A}">
                    <a16:rowId xmlns:a16="http://schemas.microsoft.com/office/drawing/2014/main" val="3306452732"/>
                  </a:ext>
                </a:extLst>
              </a:tr>
              <a:tr h="612518">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-143.8254</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5.0219</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-138.8035</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0.418</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0.419</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extLst>
                  <a:ext uri="{0D108BD9-81ED-4DB2-BD59-A6C34878D82A}">
                    <a16:rowId xmlns:a16="http://schemas.microsoft.com/office/drawing/2014/main" val="1528805904"/>
                  </a:ext>
                </a:extLst>
              </a:tr>
              <a:tr h="632277">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3</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-143.7023</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5.0296</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-138.6727</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0.003</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N/A</a:t>
                      </a:r>
                      <a:endParaRPr lang="zh-CN" sz="2800" b="1" kern="100" dirty="0">
                        <a:effectLst/>
                        <a:latin typeface="Arial" panose="020B0604020202020204" pitchFamily="34" charset="0"/>
                        <a:ea typeface="宋体" panose="02010600030101010101" pitchFamily="2" charset="-122"/>
                        <a:cs typeface="Arial" panose="020B0604020202020204" pitchFamily="34" charset="0"/>
                      </a:endParaRPr>
                    </a:p>
                  </a:txBody>
                  <a:tcPr marL="130380" marR="130380" marT="0" marB="0" anchor="ctr"/>
                </a:tc>
                <a:extLst>
                  <a:ext uri="{0D108BD9-81ED-4DB2-BD59-A6C34878D82A}">
                    <a16:rowId xmlns:a16="http://schemas.microsoft.com/office/drawing/2014/main" val="1611114365"/>
                  </a:ext>
                </a:extLst>
              </a:tr>
            </a:tbl>
          </a:graphicData>
        </a:graphic>
      </p:graphicFrame>
      <p:sp>
        <p:nvSpPr>
          <p:cNvPr id="7" name="文本框 6">
            <a:extLst>
              <a:ext uri="{FF2B5EF4-FFF2-40B4-BE49-F238E27FC236}">
                <a16:creationId xmlns:a16="http://schemas.microsoft.com/office/drawing/2014/main" id="{B7078B8C-1557-144D-86A9-C2ED0FB708D2}"/>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20</a:t>
            </a:r>
            <a:endParaRPr kumimoji="1" lang="zh-CN" altLang="en-US" sz="1400" dirty="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6836A56-2068-0549-AB6F-253160AA2C2B}"/>
              </a:ext>
            </a:extLst>
          </p:cNvPr>
          <p:cNvSpPr/>
          <p:nvPr/>
        </p:nvSpPr>
        <p:spPr>
          <a:xfrm>
            <a:off x="8388206" y="5357446"/>
            <a:ext cx="1212993" cy="593308"/>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59125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41BB8D9-22E0-7A40-8A2A-E3FEE611A968}"/>
              </a:ext>
            </a:extLst>
          </p:cNvPr>
          <p:cNvSpPr txBox="1"/>
          <p:nvPr/>
        </p:nvSpPr>
        <p:spPr>
          <a:xfrm>
            <a:off x="6940119" y="1743020"/>
            <a:ext cx="3453189" cy="461665"/>
          </a:xfrm>
          <a:prstGeom prst="rect">
            <a:avLst/>
          </a:prstGeom>
          <a:noFill/>
        </p:spPr>
        <p:txBody>
          <a:bodyPr wrap="none" rtlCol="0">
            <a:spAutoFit/>
          </a:bodyPr>
          <a:lstStyle/>
          <a:p>
            <a:r>
              <a:rPr kumimoji="1" lang="en-US" altLang="zh-CN" sz="2400" b="1" dirty="0">
                <a:latin typeface="Arial" panose="020B0604020202020204" pitchFamily="34" charset="0"/>
              </a:rPr>
              <a:t>Research</a:t>
            </a:r>
            <a:r>
              <a:rPr kumimoji="1" lang="en-US" altLang="zh-CN" sz="2400" dirty="0">
                <a:latin typeface="Arial" panose="020B0604020202020204" pitchFamily="34" charset="0"/>
              </a:rPr>
              <a:t> </a:t>
            </a:r>
            <a:r>
              <a:rPr kumimoji="1" lang="en-US" altLang="zh-CN" sz="2400" b="1" dirty="0">
                <a:latin typeface="Arial" panose="020B0604020202020204" pitchFamily="34" charset="0"/>
              </a:rPr>
              <a:t>Background</a:t>
            </a:r>
            <a:endParaRPr kumimoji="1" lang="zh-CN" altLang="en-US" sz="2400" b="1" dirty="0">
              <a:latin typeface="Arial" panose="020B0604020202020204" pitchFamily="34" charset="0"/>
            </a:endParaRPr>
          </a:p>
        </p:txBody>
      </p:sp>
      <p:sp>
        <p:nvSpPr>
          <p:cNvPr id="23" name="标题 1">
            <a:extLst>
              <a:ext uri="{FF2B5EF4-FFF2-40B4-BE49-F238E27FC236}">
                <a16:creationId xmlns:a16="http://schemas.microsoft.com/office/drawing/2014/main" id="{D310FBF2-F52F-426F-B4A0-2675328F9D97}"/>
              </a:ext>
            </a:extLst>
          </p:cNvPr>
          <p:cNvSpPr txBox="1">
            <a:spLocks/>
          </p:cNvSpPr>
          <p:nvPr/>
        </p:nvSpPr>
        <p:spPr>
          <a:xfrm>
            <a:off x="5237955" y="1400536"/>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Arial" panose="020B0604020202020204" pitchFamily="34" charset="0"/>
                <a:ea typeface="+mn-ea"/>
              </a:rPr>
              <a:t>01</a:t>
            </a:r>
            <a:endParaRPr lang="zh-CN" altLang="en-US" sz="2000" dirty="0">
              <a:solidFill>
                <a:schemeClr val="tx1">
                  <a:lumMod val="65000"/>
                  <a:lumOff val="35000"/>
                </a:schemeClr>
              </a:solidFill>
              <a:latin typeface="Arial" panose="020B0604020202020204" pitchFamily="34" charset="0"/>
              <a:ea typeface="+mn-ea"/>
            </a:endParaRPr>
          </a:p>
        </p:txBody>
      </p:sp>
      <p:sp>
        <p:nvSpPr>
          <p:cNvPr id="24" name="标题 1">
            <a:extLst>
              <a:ext uri="{FF2B5EF4-FFF2-40B4-BE49-F238E27FC236}">
                <a16:creationId xmlns:a16="http://schemas.microsoft.com/office/drawing/2014/main" id="{7B960C50-FC3A-4C5E-AE41-E1C0EB84B5C7}"/>
              </a:ext>
            </a:extLst>
          </p:cNvPr>
          <p:cNvSpPr txBox="1">
            <a:spLocks/>
          </p:cNvSpPr>
          <p:nvPr/>
        </p:nvSpPr>
        <p:spPr>
          <a:xfrm>
            <a:off x="5237955" y="3395334"/>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Arial" panose="020B0604020202020204" pitchFamily="34" charset="0"/>
                <a:ea typeface="+mn-ea"/>
              </a:rPr>
              <a:t>03</a:t>
            </a:r>
            <a:endParaRPr lang="zh-CN" altLang="en-US" sz="2000" dirty="0">
              <a:solidFill>
                <a:schemeClr val="tx1">
                  <a:lumMod val="65000"/>
                  <a:lumOff val="35000"/>
                </a:schemeClr>
              </a:solidFill>
              <a:latin typeface="Arial" panose="020B0604020202020204" pitchFamily="34" charset="0"/>
              <a:ea typeface="+mn-ea"/>
            </a:endParaRPr>
          </a:p>
        </p:txBody>
      </p:sp>
      <p:sp>
        <p:nvSpPr>
          <p:cNvPr id="34" name="标题 1">
            <a:extLst>
              <a:ext uri="{FF2B5EF4-FFF2-40B4-BE49-F238E27FC236}">
                <a16:creationId xmlns:a16="http://schemas.microsoft.com/office/drawing/2014/main" id="{DE2E0972-AADD-4AA4-86D0-403240289A28}"/>
              </a:ext>
            </a:extLst>
          </p:cNvPr>
          <p:cNvSpPr txBox="1">
            <a:spLocks/>
          </p:cNvSpPr>
          <p:nvPr/>
        </p:nvSpPr>
        <p:spPr>
          <a:xfrm>
            <a:off x="5237955" y="2373088"/>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Arial" panose="020B0604020202020204" pitchFamily="34" charset="0"/>
                <a:ea typeface="+mn-ea"/>
              </a:rPr>
              <a:t>02</a:t>
            </a:r>
            <a:endParaRPr lang="zh-CN" altLang="en-US" sz="2000" dirty="0">
              <a:solidFill>
                <a:schemeClr val="tx1">
                  <a:lumMod val="65000"/>
                  <a:lumOff val="35000"/>
                </a:schemeClr>
              </a:solidFill>
              <a:latin typeface="Arial" panose="020B0604020202020204" pitchFamily="34" charset="0"/>
              <a:ea typeface="+mn-ea"/>
            </a:endParaRPr>
          </a:p>
        </p:txBody>
      </p:sp>
      <p:pic>
        <p:nvPicPr>
          <p:cNvPr id="7" name="图形 6" descr="地球仪美洲">
            <a:extLst>
              <a:ext uri="{FF2B5EF4-FFF2-40B4-BE49-F238E27FC236}">
                <a16:creationId xmlns:a16="http://schemas.microsoft.com/office/drawing/2014/main" id="{15AD5147-7360-4E0F-B098-410C63D807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55377" y="1617896"/>
            <a:ext cx="684000" cy="684000"/>
          </a:xfrm>
          <a:prstGeom prst="rect">
            <a:avLst/>
          </a:prstGeom>
        </p:spPr>
      </p:pic>
      <p:sp>
        <p:nvSpPr>
          <p:cNvPr id="9" name="矩形 8">
            <a:extLst>
              <a:ext uri="{FF2B5EF4-FFF2-40B4-BE49-F238E27FC236}">
                <a16:creationId xmlns:a16="http://schemas.microsoft.com/office/drawing/2014/main" id="{397E9F8E-C09D-4AF1-B6E9-5E6398896FB9}"/>
              </a:ext>
            </a:extLst>
          </p:cNvPr>
          <p:cNvSpPr/>
          <p:nvPr/>
        </p:nvSpPr>
        <p:spPr>
          <a:xfrm>
            <a:off x="6111376" y="1477686"/>
            <a:ext cx="4754556"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14" name="矩形 13">
            <a:extLst>
              <a:ext uri="{FF2B5EF4-FFF2-40B4-BE49-F238E27FC236}">
                <a16:creationId xmlns:a16="http://schemas.microsoft.com/office/drawing/2014/main" id="{2684515B-658F-4354-96D2-B0CBF5C60E45}"/>
              </a:ext>
            </a:extLst>
          </p:cNvPr>
          <p:cNvSpPr/>
          <p:nvPr/>
        </p:nvSpPr>
        <p:spPr>
          <a:xfrm>
            <a:off x="6111376" y="3472481"/>
            <a:ext cx="4754556"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16" name="图形 15" descr="DNA">
            <a:extLst>
              <a:ext uri="{FF2B5EF4-FFF2-40B4-BE49-F238E27FC236}">
                <a16:creationId xmlns:a16="http://schemas.microsoft.com/office/drawing/2014/main" id="{375B5DAB-B9EE-4264-B647-CB375A27AE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1377" y="3651031"/>
            <a:ext cx="576000" cy="576000"/>
          </a:xfrm>
          <a:prstGeom prst="rect">
            <a:avLst/>
          </a:prstGeom>
        </p:spPr>
      </p:pic>
      <p:pic>
        <p:nvPicPr>
          <p:cNvPr id="13" name="图形 12" descr="显微镜">
            <a:extLst>
              <a:ext uri="{FF2B5EF4-FFF2-40B4-BE49-F238E27FC236}">
                <a16:creationId xmlns:a16="http://schemas.microsoft.com/office/drawing/2014/main" id="{8C49E232-E02D-438A-B7D5-0B0D7BCEC4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91377" y="2626777"/>
            <a:ext cx="612000" cy="612000"/>
          </a:xfrm>
          <a:prstGeom prst="rect">
            <a:avLst/>
          </a:prstGeom>
        </p:spPr>
      </p:pic>
      <p:sp>
        <p:nvSpPr>
          <p:cNvPr id="33" name="矩形 32">
            <a:extLst>
              <a:ext uri="{FF2B5EF4-FFF2-40B4-BE49-F238E27FC236}">
                <a16:creationId xmlns:a16="http://schemas.microsoft.com/office/drawing/2014/main" id="{E572E247-33DF-4AD4-A717-4E4FB43050C2}"/>
              </a:ext>
            </a:extLst>
          </p:cNvPr>
          <p:cNvSpPr/>
          <p:nvPr/>
        </p:nvSpPr>
        <p:spPr>
          <a:xfrm>
            <a:off x="6111376" y="2480053"/>
            <a:ext cx="4754556"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17" name="标题 1">
            <a:extLst>
              <a:ext uri="{FF2B5EF4-FFF2-40B4-BE49-F238E27FC236}">
                <a16:creationId xmlns:a16="http://schemas.microsoft.com/office/drawing/2014/main" id="{3FE61366-20C3-4AC8-A91A-B5DCFDF9B84C}"/>
              </a:ext>
            </a:extLst>
          </p:cNvPr>
          <p:cNvSpPr txBox="1">
            <a:spLocks/>
          </p:cNvSpPr>
          <p:nvPr/>
        </p:nvSpPr>
        <p:spPr>
          <a:xfrm>
            <a:off x="6939377" y="4907831"/>
            <a:ext cx="2520000" cy="61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zh-CN" sz="2800" dirty="0">
              <a:solidFill>
                <a:schemeClr val="tx1">
                  <a:lumMod val="85000"/>
                  <a:lumOff val="15000"/>
                </a:schemeClr>
              </a:solidFill>
              <a:latin typeface="+mj-ea"/>
            </a:endParaRPr>
          </a:p>
        </p:txBody>
      </p:sp>
      <p:sp>
        <p:nvSpPr>
          <p:cNvPr id="28" name="标题 1">
            <a:extLst>
              <a:ext uri="{FF2B5EF4-FFF2-40B4-BE49-F238E27FC236}">
                <a16:creationId xmlns:a16="http://schemas.microsoft.com/office/drawing/2014/main" id="{8949B5D8-1DF3-45A6-8767-F99DCDB4D205}"/>
              </a:ext>
            </a:extLst>
          </p:cNvPr>
          <p:cNvSpPr txBox="1">
            <a:spLocks/>
          </p:cNvSpPr>
          <p:nvPr/>
        </p:nvSpPr>
        <p:spPr>
          <a:xfrm>
            <a:off x="5237955" y="4416096"/>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Arial" panose="020B0604020202020204" pitchFamily="34" charset="0"/>
                <a:ea typeface="+mn-ea"/>
              </a:rPr>
              <a:t>04</a:t>
            </a:r>
            <a:endParaRPr lang="zh-CN" altLang="en-US" sz="2000" dirty="0">
              <a:solidFill>
                <a:schemeClr val="tx1">
                  <a:lumMod val="65000"/>
                  <a:lumOff val="35000"/>
                </a:schemeClr>
              </a:solidFill>
              <a:latin typeface="Arial" panose="020B0604020202020204" pitchFamily="34" charset="0"/>
              <a:ea typeface="+mn-ea"/>
            </a:endParaRPr>
          </a:p>
        </p:txBody>
      </p:sp>
      <p:sp>
        <p:nvSpPr>
          <p:cNvPr id="31" name="矩形 30">
            <a:extLst>
              <a:ext uri="{FF2B5EF4-FFF2-40B4-BE49-F238E27FC236}">
                <a16:creationId xmlns:a16="http://schemas.microsoft.com/office/drawing/2014/main" id="{CA6A26D3-E1CA-4E3E-98B6-0F8198A44C83}"/>
              </a:ext>
            </a:extLst>
          </p:cNvPr>
          <p:cNvSpPr/>
          <p:nvPr/>
        </p:nvSpPr>
        <p:spPr>
          <a:xfrm>
            <a:off x="6111376" y="4493243"/>
            <a:ext cx="4754557"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37" name="图形 36" descr="发送">
            <a:extLst>
              <a:ext uri="{FF2B5EF4-FFF2-40B4-BE49-F238E27FC236}">
                <a16:creationId xmlns:a16="http://schemas.microsoft.com/office/drawing/2014/main" id="{86BF7803-B63F-4C82-B45D-AE017638D5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62349" y="4630670"/>
            <a:ext cx="612000" cy="612000"/>
          </a:xfrm>
          <a:prstGeom prst="rect">
            <a:avLst/>
          </a:prstGeom>
        </p:spPr>
      </p:pic>
      <p:sp>
        <p:nvSpPr>
          <p:cNvPr id="25" name="文本框 24">
            <a:extLst>
              <a:ext uri="{FF2B5EF4-FFF2-40B4-BE49-F238E27FC236}">
                <a16:creationId xmlns:a16="http://schemas.microsoft.com/office/drawing/2014/main" id="{7C8A611D-807A-B14F-83FB-B44D96AD6CEB}"/>
              </a:ext>
            </a:extLst>
          </p:cNvPr>
          <p:cNvSpPr txBox="1"/>
          <p:nvPr/>
        </p:nvSpPr>
        <p:spPr>
          <a:xfrm>
            <a:off x="6939377" y="2738908"/>
            <a:ext cx="2820003" cy="461665"/>
          </a:xfrm>
          <a:prstGeom prst="rect">
            <a:avLst/>
          </a:prstGeom>
          <a:noFill/>
        </p:spPr>
        <p:txBody>
          <a:bodyPr wrap="none" rtlCol="0">
            <a:spAutoFit/>
          </a:bodyPr>
          <a:lstStyle/>
          <a:p>
            <a:r>
              <a:rPr kumimoji="1" lang="en-US" altLang="zh-CN" sz="2400" b="1" dirty="0">
                <a:latin typeface="Arial" panose="020B0604020202020204" pitchFamily="34" charset="0"/>
              </a:rPr>
              <a:t>Research Content</a:t>
            </a:r>
            <a:endParaRPr kumimoji="1" lang="zh-CN" altLang="en-US" sz="2400" b="1" dirty="0">
              <a:latin typeface="Arial" panose="020B0604020202020204" pitchFamily="34" charset="0"/>
            </a:endParaRPr>
          </a:p>
        </p:txBody>
      </p:sp>
      <p:sp>
        <p:nvSpPr>
          <p:cNvPr id="26" name="文本框 25">
            <a:extLst>
              <a:ext uri="{FF2B5EF4-FFF2-40B4-BE49-F238E27FC236}">
                <a16:creationId xmlns:a16="http://schemas.microsoft.com/office/drawing/2014/main" id="{C7092232-F687-134B-A141-1B1119D1D83C}"/>
              </a:ext>
            </a:extLst>
          </p:cNvPr>
          <p:cNvSpPr txBox="1"/>
          <p:nvPr/>
        </p:nvSpPr>
        <p:spPr>
          <a:xfrm>
            <a:off x="6944748" y="3728214"/>
            <a:ext cx="2783134" cy="461665"/>
          </a:xfrm>
          <a:prstGeom prst="rect">
            <a:avLst/>
          </a:prstGeom>
          <a:noFill/>
        </p:spPr>
        <p:txBody>
          <a:bodyPr wrap="none" rtlCol="0">
            <a:spAutoFit/>
          </a:bodyPr>
          <a:lstStyle/>
          <a:p>
            <a:r>
              <a:rPr kumimoji="1" lang="en-US" altLang="zh-CN" sz="2400" b="1" dirty="0">
                <a:latin typeface="Arial" panose="020B0604020202020204" pitchFamily="34" charset="0"/>
              </a:rPr>
              <a:t>Method &amp; Results</a:t>
            </a:r>
            <a:endParaRPr kumimoji="1" lang="zh-CN" altLang="en-US" sz="2400" b="1" dirty="0">
              <a:latin typeface="Arial" panose="020B0604020202020204" pitchFamily="34" charset="0"/>
            </a:endParaRPr>
          </a:p>
        </p:txBody>
      </p:sp>
      <p:sp>
        <p:nvSpPr>
          <p:cNvPr id="27" name="文本框 26">
            <a:extLst>
              <a:ext uri="{FF2B5EF4-FFF2-40B4-BE49-F238E27FC236}">
                <a16:creationId xmlns:a16="http://schemas.microsoft.com/office/drawing/2014/main" id="{A0B6DEE9-137F-3F47-A6F4-DDD8C9D4E5F7}"/>
              </a:ext>
            </a:extLst>
          </p:cNvPr>
          <p:cNvSpPr txBox="1"/>
          <p:nvPr/>
        </p:nvSpPr>
        <p:spPr>
          <a:xfrm>
            <a:off x="6911005" y="4723852"/>
            <a:ext cx="3740126" cy="461665"/>
          </a:xfrm>
          <a:prstGeom prst="rect">
            <a:avLst/>
          </a:prstGeom>
          <a:noFill/>
        </p:spPr>
        <p:txBody>
          <a:bodyPr wrap="none" rtlCol="0">
            <a:spAutoFit/>
          </a:bodyPr>
          <a:lstStyle/>
          <a:p>
            <a:r>
              <a:rPr kumimoji="1" lang="en-US" altLang="zh-CN" sz="2400" b="1" dirty="0">
                <a:latin typeface="Arial" panose="020B0604020202020204" pitchFamily="34" charset="0"/>
              </a:rPr>
              <a:t>Conclusion &amp;</a:t>
            </a:r>
            <a:r>
              <a:rPr kumimoji="1" lang="zh-CN" altLang="en-US" sz="2400" b="1" dirty="0">
                <a:latin typeface="Arial" panose="020B0604020202020204" pitchFamily="34" charset="0"/>
              </a:rPr>
              <a:t> </a:t>
            </a:r>
            <a:r>
              <a:rPr kumimoji="1" lang="en-US" altLang="zh-CN" sz="2400" b="1" dirty="0">
                <a:latin typeface="Arial" panose="020B0604020202020204" pitchFamily="34" charset="0"/>
              </a:rPr>
              <a:t>Prospects</a:t>
            </a:r>
            <a:endParaRPr kumimoji="1" lang="zh-CN" altLang="en-US" sz="2400" b="1" dirty="0">
              <a:latin typeface="Arial" panose="020B0604020202020204" pitchFamily="34" charset="0"/>
            </a:endParaRPr>
          </a:p>
        </p:txBody>
      </p:sp>
      <p:sp>
        <p:nvSpPr>
          <p:cNvPr id="19" name="文本框 18">
            <a:extLst>
              <a:ext uri="{FF2B5EF4-FFF2-40B4-BE49-F238E27FC236}">
                <a16:creationId xmlns:a16="http://schemas.microsoft.com/office/drawing/2014/main" id="{D516E013-73FF-CE43-AA57-3EAADD365F35}"/>
              </a:ext>
            </a:extLst>
          </p:cNvPr>
          <p:cNvSpPr txBox="1"/>
          <p:nvPr/>
        </p:nvSpPr>
        <p:spPr>
          <a:xfrm>
            <a:off x="11823447" y="6531556"/>
            <a:ext cx="274434"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2</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092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3F986824-8283-3943-B379-2719594EBA53}"/>
              </a:ext>
            </a:extLst>
          </p:cNvPr>
          <p:cNvPicPr>
            <a:picLocks noChangeAspect="1"/>
          </p:cNvPicPr>
          <p:nvPr/>
        </p:nvPicPr>
        <p:blipFill>
          <a:blip r:embed="rId3"/>
          <a:stretch>
            <a:fillRect/>
          </a:stretch>
        </p:blipFill>
        <p:spPr>
          <a:xfrm>
            <a:off x="802526" y="3763687"/>
            <a:ext cx="3004808" cy="2350189"/>
          </a:xfrm>
          <a:prstGeom prst="rect">
            <a:avLst/>
          </a:prstGeom>
        </p:spPr>
      </p:pic>
      <p:pic>
        <p:nvPicPr>
          <p:cNvPr id="5" name="图片 4">
            <a:extLst>
              <a:ext uri="{FF2B5EF4-FFF2-40B4-BE49-F238E27FC236}">
                <a16:creationId xmlns:a16="http://schemas.microsoft.com/office/drawing/2014/main" id="{C829F8DB-98E0-4242-8399-DFA615044037}"/>
              </a:ext>
            </a:extLst>
          </p:cNvPr>
          <p:cNvPicPr>
            <a:picLocks noChangeAspect="1"/>
          </p:cNvPicPr>
          <p:nvPr/>
        </p:nvPicPr>
        <p:blipFill>
          <a:blip r:embed="rId4"/>
          <a:stretch>
            <a:fillRect/>
          </a:stretch>
        </p:blipFill>
        <p:spPr>
          <a:xfrm>
            <a:off x="802819" y="949563"/>
            <a:ext cx="2642192" cy="2483434"/>
          </a:xfrm>
          <a:prstGeom prst="rect">
            <a:avLst/>
          </a:prstGeom>
        </p:spPr>
      </p:pic>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L-Phenylalanine</a:t>
            </a:r>
            <a:r>
              <a:rPr lang="zh-CN" altLang="en-US" dirty="0"/>
              <a:t> </a:t>
            </a:r>
            <a:r>
              <a:rPr lang="en-US" altLang="zh-CN" dirty="0"/>
              <a:t>–</a:t>
            </a:r>
            <a:r>
              <a:rPr lang="zh-CN" altLang="en-US" dirty="0"/>
              <a:t> </a:t>
            </a:r>
            <a:r>
              <a:rPr lang="en-US" altLang="zh-CN" dirty="0"/>
              <a:t>ECD</a:t>
            </a:r>
            <a:r>
              <a:rPr lang="zh-CN" altLang="en-US" dirty="0"/>
              <a:t> </a:t>
            </a:r>
            <a:r>
              <a:rPr lang="en-US" altLang="zh-CN" dirty="0"/>
              <a:t>Spectra</a:t>
            </a:r>
            <a:endParaRPr lang="zh-CN" altLang="en-US" dirty="0"/>
          </a:p>
        </p:txBody>
      </p:sp>
      <p:pic>
        <p:nvPicPr>
          <p:cNvPr id="3" name="图片 2">
            <a:extLst>
              <a:ext uri="{FF2B5EF4-FFF2-40B4-BE49-F238E27FC236}">
                <a16:creationId xmlns:a16="http://schemas.microsoft.com/office/drawing/2014/main" id="{E3A8AB24-78DF-3B43-9AD2-B2333B31141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164817" y="873431"/>
            <a:ext cx="8134064" cy="5517444"/>
          </a:xfrm>
          <a:prstGeom prst="rect">
            <a:avLst/>
          </a:prstGeom>
        </p:spPr>
      </p:pic>
      <p:sp>
        <p:nvSpPr>
          <p:cNvPr id="6" name="文本框 5">
            <a:extLst>
              <a:ext uri="{FF2B5EF4-FFF2-40B4-BE49-F238E27FC236}">
                <a16:creationId xmlns:a16="http://schemas.microsoft.com/office/drawing/2014/main" id="{A06B6000-B996-494A-9B4C-EC3F430CD8BC}"/>
              </a:ext>
            </a:extLst>
          </p:cNvPr>
          <p:cNvSpPr txBox="1"/>
          <p:nvPr/>
        </p:nvSpPr>
        <p:spPr>
          <a:xfrm>
            <a:off x="2405690" y="6515765"/>
            <a:ext cx="4878259" cy="276999"/>
          </a:xfrm>
          <a:prstGeom prst="rect">
            <a:avLst/>
          </a:prstGeom>
          <a:noFill/>
        </p:spPr>
        <p:txBody>
          <a:bodyPr wrap="none" rtlCol="0">
            <a:spAutoFit/>
          </a:bodyPr>
          <a:lstStyle/>
          <a:p>
            <a:r>
              <a:rPr lang="en-US" altLang="zh-CN" sz="1200" dirty="0" err="1">
                <a:latin typeface="Times New Roman" panose="02020603050405020304" pitchFamily="18" charset="0"/>
                <a:cs typeface="Times New Roman" panose="02020603050405020304" pitchFamily="18" charset="0"/>
              </a:rPr>
              <a:t>Amdursky</a:t>
            </a:r>
            <a:r>
              <a:rPr lang="en-US" altLang="zh-CN" sz="1200" dirty="0">
                <a:latin typeface="Times New Roman" panose="02020603050405020304" pitchFamily="18" charset="0"/>
                <a:cs typeface="Times New Roman" panose="02020603050405020304" pitchFamily="18" charset="0"/>
              </a:rPr>
              <a:t> N, Stevens M M. Chem.</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Phys.</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Chem, 2015, 16(13): 2768–2774. </a:t>
            </a:r>
            <a:endParaRPr kumimoji="1" lang="zh-CN" altLang="en-US" sz="7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167BE023-6865-C145-AC9C-494521AC9264}"/>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21</a:t>
            </a:r>
            <a:endParaRPr kumimoji="1" lang="zh-CN" altLang="en-US" sz="1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47A1405D-34DF-AE4C-B97D-2E2F91011200}"/>
              </a:ext>
            </a:extLst>
          </p:cNvPr>
          <p:cNvSpPr txBox="1"/>
          <p:nvPr/>
        </p:nvSpPr>
        <p:spPr>
          <a:xfrm>
            <a:off x="6684397" y="1208253"/>
            <a:ext cx="2113511" cy="400110"/>
          </a:xfrm>
          <a:prstGeom prst="rect">
            <a:avLst/>
          </a:prstGeom>
          <a:noFill/>
        </p:spPr>
        <p:txBody>
          <a:bodyPr wrap="square" rtlCol="0">
            <a:spAutoFit/>
          </a:bodyPr>
          <a:lstStyle/>
          <a:p>
            <a:r>
              <a:rPr lang="en-US" altLang="zh-CN" sz="2000" b="1" dirty="0">
                <a:latin typeface="Arial" panose="020B0604020202020204" pitchFamily="34" charset="0"/>
              </a:rPr>
              <a:t>Conformer</a:t>
            </a:r>
            <a:r>
              <a:rPr lang="zh-CN" altLang="en-US" sz="2000" b="1" dirty="0">
                <a:latin typeface="Arial" panose="020B0604020202020204" pitchFamily="34" charset="0"/>
              </a:rPr>
              <a:t> </a:t>
            </a:r>
            <a:r>
              <a:rPr lang="en-US" altLang="zh-CN" sz="2000" b="1" dirty="0">
                <a:latin typeface="Arial" panose="020B0604020202020204" pitchFamily="34" charset="0"/>
              </a:rPr>
              <a:t>1</a:t>
            </a:r>
            <a:endParaRPr lang="zh-CN" altLang="en-US" sz="2000" b="1" dirty="0">
              <a:latin typeface="Arial" panose="020B0604020202020204" pitchFamily="34" charset="0"/>
            </a:endParaRPr>
          </a:p>
        </p:txBody>
      </p:sp>
      <p:sp>
        <p:nvSpPr>
          <p:cNvPr id="9" name="文本框 8">
            <a:extLst>
              <a:ext uri="{FF2B5EF4-FFF2-40B4-BE49-F238E27FC236}">
                <a16:creationId xmlns:a16="http://schemas.microsoft.com/office/drawing/2014/main" id="{5D1E3D15-1AB7-A84B-943C-2636783A9400}"/>
              </a:ext>
            </a:extLst>
          </p:cNvPr>
          <p:cNvSpPr txBox="1"/>
          <p:nvPr/>
        </p:nvSpPr>
        <p:spPr>
          <a:xfrm>
            <a:off x="6684396" y="3438139"/>
            <a:ext cx="2113511" cy="400110"/>
          </a:xfrm>
          <a:prstGeom prst="rect">
            <a:avLst/>
          </a:prstGeom>
          <a:noFill/>
        </p:spPr>
        <p:txBody>
          <a:bodyPr wrap="square" rtlCol="0">
            <a:spAutoFit/>
          </a:bodyPr>
          <a:lstStyle/>
          <a:p>
            <a:r>
              <a:rPr lang="en-US" altLang="zh-CN" sz="2000" b="1" dirty="0">
                <a:latin typeface="Arial" panose="020B0604020202020204" pitchFamily="34" charset="0"/>
              </a:rPr>
              <a:t>Conformer</a:t>
            </a:r>
            <a:r>
              <a:rPr lang="zh-CN" altLang="en-US" sz="2000" b="1" dirty="0">
                <a:latin typeface="Arial" panose="020B0604020202020204" pitchFamily="34" charset="0"/>
              </a:rPr>
              <a:t> </a:t>
            </a:r>
            <a:r>
              <a:rPr lang="en-US" altLang="zh-CN" sz="2000" b="1" dirty="0">
                <a:latin typeface="Arial" panose="020B0604020202020204" pitchFamily="34" charset="0"/>
              </a:rPr>
              <a:t>2</a:t>
            </a:r>
            <a:endParaRPr lang="zh-CN" altLang="en-US" sz="2000" b="1" dirty="0">
              <a:latin typeface="Arial" panose="020B0604020202020204" pitchFamily="34" charset="0"/>
            </a:endParaRPr>
          </a:p>
        </p:txBody>
      </p:sp>
      <p:sp>
        <p:nvSpPr>
          <p:cNvPr id="10" name="文本框 9">
            <a:extLst>
              <a:ext uri="{FF2B5EF4-FFF2-40B4-BE49-F238E27FC236}">
                <a16:creationId xmlns:a16="http://schemas.microsoft.com/office/drawing/2014/main" id="{2A5931DA-C662-EE48-9BB2-B660FFDA9FBE}"/>
              </a:ext>
            </a:extLst>
          </p:cNvPr>
          <p:cNvSpPr txBox="1"/>
          <p:nvPr/>
        </p:nvSpPr>
        <p:spPr>
          <a:xfrm>
            <a:off x="8845407" y="3438139"/>
            <a:ext cx="3273067" cy="400110"/>
          </a:xfrm>
          <a:prstGeom prst="rect">
            <a:avLst/>
          </a:prstGeom>
          <a:noFill/>
        </p:spPr>
        <p:txBody>
          <a:bodyPr wrap="square" rtlCol="0">
            <a:spAutoFit/>
          </a:bodyPr>
          <a:lstStyle/>
          <a:p>
            <a:r>
              <a:rPr lang="en-US" altLang="zh-CN" sz="2000" b="1" dirty="0">
                <a:latin typeface="Arial" panose="020B0604020202020204" pitchFamily="34" charset="0"/>
              </a:rPr>
              <a:t>Boltzmann</a:t>
            </a:r>
            <a:r>
              <a:rPr lang="zh-CN" altLang="en-US" sz="2000" b="1" dirty="0">
                <a:latin typeface="Arial" panose="020B0604020202020204" pitchFamily="34" charset="0"/>
              </a:rPr>
              <a:t> </a:t>
            </a:r>
            <a:r>
              <a:rPr lang="en-US" altLang="zh-CN" sz="2000" b="1" dirty="0">
                <a:latin typeface="Arial" panose="020B0604020202020204" pitchFamily="34" charset="0"/>
              </a:rPr>
              <a:t>Weighted</a:t>
            </a:r>
            <a:endParaRPr lang="zh-CN" altLang="en-US" sz="2000" b="1" dirty="0">
              <a:latin typeface="Arial" panose="020B0604020202020204" pitchFamily="34" charset="0"/>
            </a:endParaRPr>
          </a:p>
        </p:txBody>
      </p:sp>
      <p:sp>
        <p:nvSpPr>
          <p:cNvPr id="13" name="文本框 12">
            <a:extLst>
              <a:ext uri="{FF2B5EF4-FFF2-40B4-BE49-F238E27FC236}">
                <a16:creationId xmlns:a16="http://schemas.microsoft.com/office/drawing/2014/main" id="{C4244157-49B1-9041-AF1E-DEC45CC2D8D1}"/>
              </a:ext>
            </a:extLst>
          </p:cNvPr>
          <p:cNvSpPr txBox="1"/>
          <p:nvPr/>
        </p:nvSpPr>
        <p:spPr>
          <a:xfrm>
            <a:off x="850319" y="906231"/>
            <a:ext cx="3353546" cy="400110"/>
          </a:xfrm>
          <a:prstGeom prst="rect">
            <a:avLst/>
          </a:prstGeom>
          <a:noFill/>
        </p:spPr>
        <p:txBody>
          <a:bodyPr wrap="square" rtlCol="0">
            <a:spAutoFit/>
          </a:bodyPr>
          <a:lstStyle/>
          <a:p>
            <a:r>
              <a:rPr lang="en-US" altLang="zh-CN" sz="2000" b="1" dirty="0">
                <a:latin typeface="Arial" panose="020B0604020202020204" pitchFamily="34" charset="0"/>
              </a:rPr>
              <a:t>Conformer</a:t>
            </a:r>
            <a:r>
              <a:rPr lang="zh-CN" altLang="en-US" sz="2000" b="1" dirty="0">
                <a:latin typeface="Arial" panose="020B0604020202020204" pitchFamily="34" charset="0"/>
              </a:rPr>
              <a:t> </a:t>
            </a:r>
            <a:r>
              <a:rPr lang="en-US" altLang="zh-CN" sz="2000" b="1" dirty="0">
                <a:latin typeface="Arial" panose="020B0604020202020204" pitchFamily="34" charset="0"/>
              </a:rPr>
              <a:t>1: 0.581</a:t>
            </a:r>
            <a:endParaRPr lang="zh-CN" altLang="en-US" sz="2000" b="1" dirty="0">
              <a:latin typeface="Arial" panose="020B0604020202020204" pitchFamily="34" charset="0"/>
            </a:endParaRPr>
          </a:p>
        </p:txBody>
      </p:sp>
      <p:sp>
        <p:nvSpPr>
          <p:cNvPr id="14" name="文本框 13">
            <a:extLst>
              <a:ext uri="{FF2B5EF4-FFF2-40B4-BE49-F238E27FC236}">
                <a16:creationId xmlns:a16="http://schemas.microsoft.com/office/drawing/2014/main" id="{E999441E-DA0F-D24F-B3B9-E4A4347F9567}"/>
              </a:ext>
            </a:extLst>
          </p:cNvPr>
          <p:cNvSpPr txBox="1"/>
          <p:nvPr/>
        </p:nvSpPr>
        <p:spPr>
          <a:xfrm>
            <a:off x="891416" y="3432997"/>
            <a:ext cx="2766184" cy="400110"/>
          </a:xfrm>
          <a:prstGeom prst="rect">
            <a:avLst/>
          </a:prstGeom>
          <a:noFill/>
        </p:spPr>
        <p:txBody>
          <a:bodyPr wrap="square" rtlCol="0">
            <a:spAutoFit/>
          </a:bodyPr>
          <a:lstStyle/>
          <a:p>
            <a:r>
              <a:rPr lang="en-US" altLang="zh-CN" sz="2000" b="1" dirty="0">
                <a:latin typeface="Arial" panose="020B0604020202020204" pitchFamily="34" charset="0"/>
              </a:rPr>
              <a:t>Conformer</a:t>
            </a:r>
            <a:r>
              <a:rPr lang="zh-CN" altLang="en-US" sz="2000" b="1" dirty="0">
                <a:latin typeface="Arial" panose="020B0604020202020204" pitchFamily="34" charset="0"/>
              </a:rPr>
              <a:t> </a:t>
            </a:r>
            <a:r>
              <a:rPr lang="en-US" altLang="zh-CN" sz="2000" b="1" dirty="0">
                <a:latin typeface="Arial" panose="020B0604020202020204" pitchFamily="34" charset="0"/>
              </a:rPr>
              <a:t>2: 0.419</a:t>
            </a:r>
            <a:endParaRPr lang="zh-CN" altLang="en-US" sz="2000" b="1" dirty="0">
              <a:latin typeface="Arial" panose="020B0604020202020204" pitchFamily="34" charset="0"/>
            </a:endParaRPr>
          </a:p>
        </p:txBody>
      </p:sp>
      <p:sp>
        <p:nvSpPr>
          <p:cNvPr id="16" name="文本框 15">
            <a:extLst>
              <a:ext uri="{FF2B5EF4-FFF2-40B4-BE49-F238E27FC236}">
                <a16:creationId xmlns:a16="http://schemas.microsoft.com/office/drawing/2014/main" id="{CD88DCA0-45B1-B749-912A-32A3145D0A98}"/>
              </a:ext>
            </a:extLst>
          </p:cNvPr>
          <p:cNvSpPr txBox="1"/>
          <p:nvPr/>
        </p:nvSpPr>
        <p:spPr>
          <a:xfrm>
            <a:off x="8524803" y="2689281"/>
            <a:ext cx="2113511" cy="400110"/>
          </a:xfrm>
          <a:prstGeom prst="rect">
            <a:avLst/>
          </a:prstGeom>
          <a:noFill/>
        </p:spPr>
        <p:txBody>
          <a:bodyPr wrap="square" rtlCol="0">
            <a:spAutoFit/>
          </a:bodyPr>
          <a:lstStyle/>
          <a:p>
            <a:r>
              <a:rPr lang="en-US" altLang="zh-CN" sz="2000" b="1" dirty="0">
                <a:latin typeface="Arial" panose="020B0604020202020204" pitchFamily="34" charset="0"/>
              </a:rPr>
              <a:t>(Aqueous,</a:t>
            </a:r>
            <a:r>
              <a:rPr lang="zh-CN" altLang="en-US" sz="2000" b="1" dirty="0">
                <a:latin typeface="Arial" panose="020B0604020202020204" pitchFamily="34" charset="0"/>
              </a:rPr>
              <a:t> </a:t>
            </a:r>
            <a:r>
              <a:rPr lang="en-US" altLang="zh-CN" sz="2000" b="1" dirty="0">
                <a:latin typeface="Arial" panose="020B0604020202020204" pitchFamily="34" charset="0"/>
              </a:rPr>
              <a:t>298K)</a:t>
            </a:r>
            <a:endParaRPr lang="zh-CN" altLang="en-US" sz="2000" b="1" dirty="0">
              <a:latin typeface="Arial" panose="020B0604020202020204" pitchFamily="34" charset="0"/>
            </a:endParaRPr>
          </a:p>
        </p:txBody>
      </p:sp>
      <p:sp>
        <p:nvSpPr>
          <p:cNvPr id="17" name="椭圆 16">
            <a:extLst>
              <a:ext uri="{FF2B5EF4-FFF2-40B4-BE49-F238E27FC236}">
                <a16:creationId xmlns:a16="http://schemas.microsoft.com/office/drawing/2014/main" id="{07F0AC22-CE72-AA46-AF2F-072D19FB0A86}"/>
              </a:ext>
            </a:extLst>
          </p:cNvPr>
          <p:cNvSpPr/>
          <p:nvPr/>
        </p:nvSpPr>
        <p:spPr>
          <a:xfrm>
            <a:off x="8845407" y="1957754"/>
            <a:ext cx="556501" cy="199292"/>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8" name="直线连接符 17">
            <a:extLst>
              <a:ext uri="{FF2B5EF4-FFF2-40B4-BE49-F238E27FC236}">
                <a16:creationId xmlns:a16="http://schemas.microsoft.com/office/drawing/2014/main" id="{83087345-6FFB-A746-B123-31A371266EB8}"/>
              </a:ext>
            </a:extLst>
          </p:cNvPr>
          <p:cNvCxnSpPr>
            <a:cxnSpLocks/>
          </p:cNvCxnSpPr>
          <p:nvPr/>
        </p:nvCxnSpPr>
        <p:spPr>
          <a:xfrm>
            <a:off x="9401908" y="1790027"/>
            <a:ext cx="293077" cy="0"/>
          </a:xfrm>
          <a:prstGeom prst="line">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5A09ECF8-AD8A-894F-A78D-F7E2B72A5956}"/>
              </a:ext>
            </a:extLst>
          </p:cNvPr>
          <p:cNvCxnSpPr>
            <a:cxnSpLocks/>
          </p:cNvCxnSpPr>
          <p:nvPr/>
        </p:nvCxnSpPr>
        <p:spPr>
          <a:xfrm>
            <a:off x="9478108" y="4389905"/>
            <a:ext cx="592015" cy="0"/>
          </a:xfrm>
          <a:prstGeom prst="line">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9490003-DAEF-8C48-A480-9FF5E207FF29}"/>
              </a:ext>
            </a:extLst>
          </p:cNvPr>
          <p:cNvSpPr txBox="1"/>
          <p:nvPr/>
        </p:nvSpPr>
        <p:spPr>
          <a:xfrm>
            <a:off x="9155391" y="1195141"/>
            <a:ext cx="941026" cy="400110"/>
          </a:xfrm>
          <a:prstGeom prst="rect">
            <a:avLst/>
          </a:prstGeom>
          <a:noFill/>
        </p:spPr>
        <p:txBody>
          <a:bodyPr wrap="square" rtlCol="0">
            <a:spAutoFit/>
          </a:bodyPr>
          <a:lstStyle/>
          <a:p>
            <a:r>
              <a:rPr lang="en-US" altLang="zh-CN" sz="2000" b="1" dirty="0">
                <a:solidFill>
                  <a:schemeClr val="accent3"/>
                </a:solidFill>
                <a:latin typeface="Arial" panose="020B0604020202020204" pitchFamily="34" charset="0"/>
              </a:rPr>
              <a:t>10</a:t>
            </a:r>
            <a:r>
              <a:rPr lang="zh-CN" altLang="en-US" sz="2000" b="1" dirty="0">
                <a:solidFill>
                  <a:schemeClr val="accent3"/>
                </a:solidFill>
                <a:latin typeface="Arial" panose="020B0604020202020204" pitchFamily="34" charset="0"/>
              </a:rPr>
              <a:t> </a:t>
            </a:r>
            <a:r>
              <a:rPr lang="en-US" altLang="zh-CN" sz="2000" b="1" dirty="0">
                <a:solidFill>
                  <a:schemeClr val="accent3"/>
                </a:solidFill>
                <a:latin typeface="Arial" panose="020B0604020202020204" pitchFamily="34" charset="0"/>
              </a:rPr>
              <a:t>nm</a:t>
            </a:r>
            <a:endParaRPr lang="zh-CN" altLang="en-US" sz="2000" b="1" dirty="0">
              <a:solidFill>
                <a:schemeClr val="accent3"/>
              </a:solidFill>
              <a:latin typeface="Arial" panose="020B0604020202020204" pitchFamily="34" charset="0"/>
            </a:endParaRPr>
          </a:p>
        </p:txBody>
      </p:sp>
      <p:sp>
        <p:nvSpPr>
          <p:cNvPr id="27" name="文本框 26">
            <a:extLst>
              <a:ext uri="{FF2B5EF4-FFF2-40B4-BE49-F238E27FC236}">
                <a16:creationId xmlns:a16="http://schemas.microsoft.com/office/drawing/2014/main" id="{664FE462-104B-C844-8BFD-BAB97A3FAC0C}"/>
              </a:ext>
            </a:extLst>
          </p:cNvPr>
          <p:cNvSpPr txBox="1"/>
          <p:nvPr/>
        </p:nvSpPr>
        <p:spPr>
          <a:xfrm>
            <a:off x="9303602" y="3954626"/>
            <a:ext cx="941026" cy="400110"/>
          </a:xfrm>
          <a:prstGeom prst="rect">
            <a:avLst/>
          </a:prstGeom>
          <a:noFill/>
        </p:spPr>
        <p:txBody>
          <a:bodyPr wrap="square" rtlCol="0">
            <a:spAutoFit/>
          </a:bodyPr>
          <a:lstStyle/>
          <a:p>
            <a:r>
              <a:rPr lang="en-US" altLang="zh-CN" sz="2000" b="1" dirty="0">
                <a:solidFill>
                  <a:schemeClr val="accent3"/>
                </a:solidFill>
                <a:latin typeface="Arial" panose="020B0604020202020204" pitchFamily="34" charset="0"/>
              </a:rPr>
              <a:t>20</a:t>
            </a:r>
            <a:r>
              <a:rPr lang="zh-CN" altLang="en-US" sz="2000" b="1" dirty="0">
                <a:solidFill>
                  <a:schemeClr val="accent3"/>
                </a:solidFill>
                <a:latin typeface="Arial" panose="020B0604020202020204" pitchFamily="34" charset="0"/>
              </a:rPr>
              <a:t> </a:t>
            </a:r>
            <a:r>
              <a:rPr lang="en-US" altLang="zh-CN" sz="2000" b="1" dirty="0">
                <a:solidFill>
                  <a:schemeClr val="accent3"/>
                </a:solidFill>
                <a:latin typeface="Arial" panose="020B0604020202020204" pitchFamily="34" charset="0"/>
              </a:rPr>
              <a:t>nm</a:t>
            </a:r>
            <a:endParaRPr lang="zh-CN" altLang="en-US" sz="2000" b="1" dirty="0">
              <a:solidFill>
                <a:schemeClr val="accent3"/>
              </a:solidFill>
              <a:latin typeface="Arial" panose="020B0604020202020204" pitchFamily="34" charset="0"/>
            </a:endParaRPr>
          </a:p>
        </p:txBody>
      </p:sp>
      <p:sp>
        <p:nvSpPr>
          <p:cNvPr id="28" name="椭圆 27">
            <a:extLst>
              <a:ext uri="{FF2B5EF4-FFF2-40B4-BE49-F238E27FC236}">
                <a16:creationId xmlns:a16="http://schemas.microsoft.com/office/drawing/2014/main" id="{68985CE2-682B-7349-B3AB-9E13A7AD9F6E}"/>
              </a:ext>
            </a:extLst>
          </p:cNvPr>
          <p:cNvSpPr/>
          <p:nvPr/>
        </p:nvSpPr>
        <p:spPr>
          <a:xfrm>
            <a:off x="1103657" y="4354736"/>
            <a:ext cx="1325710" cy="1319233"/>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2886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P spid="27" grpId="0"/>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R-Thalidomide</a:t>
            </a:r>
            <a:r>
              <a:rPr lang="zh-CN" altLang="en-US" dirty="0"/>
              <a:t> </a:t>
            </a:r>
            <a:r>
              <a:rPr lang="en-US" altLang="zh-CN" dirty="0"/>
              <a:t>–</a:t>
            </a:r>
            <a:r>
              <a:rPr lang="zh-CN" altLang="en-US" dirty="0"/>
              <a:t> </a:t>
            </a:r>
            <a:r>
              <a:rPr lang="en-US" altLang="zh-CN" dirty="0"/>
              <a:t>ECD</a:t>
            </a:r>
            <a:r>
              <a:rPr lang="zh-CN" altLang="en-US" dirty="0"/>
              <a:t> </a:t>
            </a:r>
            <a:r>
              <a:rPr lang="en-US" altLang="zh-CN" dirty="0"/>
              <a:t>Spectrum</a:t>
            </a:r>
            <a:endParaRPr lang="zh-CN" altLang="en-US" dirty="0"/>
          </a:p>
        </p:txBody>
      </p:sp>
      <p:pic>
        <p:nvPicPr>
          <p:cNvPr id="4" name="图片 3">
            <a:extLst>
              <a:ext uri="{FF2B5EF4-FFF2-40B4-BE49-F238E27FC236}">
                <a16:creationId xmlns:a16="http://schemas.microsoft.com/office/drawing/2014/main" id="{0BFC574A-C619-B042-9E6A-22D3104E2C0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74233" y="851848"/>
            <a:ext cx="3886317" cy="5541826"/>
          </a:xfrm>
          <a:prstGeom prst="rect">
            <a:avLst/>
          </a:prstGeom>
        </p:spPr>
      </p:pic>
      <p:sp>
        <p:nvSpPr>
          <p:cNvPr id="6" name="文本框 5">
            <a:extLst>
              <a:ext uri="{FF2B5EF4-FFF2-40B4-BE49-F238E27FC236}">
                <a16:creationId xmlns:a16="http://schemas.microsoft.com/office/drawing/2014/main" id="{D0B3A0D9-29DB-3540-95A7-2491FE1E063E}"/>
              </a:ext>
            </a:extLst>
          </p:cNvPr>
          <p:cNvSpPr txBox="1"/>
          <p:nvPr/>
        </p:nvSpPr>
        <p:spPr>
          <a:xfrm>
            <a:off x="2405690" y="6515765"/>
            <a:ext cx="5888920" cy="276999"/>
          </a:xfrm>
          <a:prstGeom prst="rect">
            <a:avLst/>
          </a:prstGeom>
          <a:noFill/>
        </p:spPr>
        <p:txBody>
          <a:bodyPr wrap="none" rtlCol="0">
            <a:spAutoFit/>
          </a:bodyPr>
          <a:lstStyle/>
          <a:p>
            <a:r>
              <a:rPr lang="en-US" altLang="zh-CN" sz="1200" dirty="0" err="1">
                <a:latin typeface="Times New Roman" panose="02020603050405020304" pitchFamily="18" charset="0"/>
                <a:cs typeface="Times New Roman" panose="02020603050405020304" pitchFamily="18" charset="0"/>
              </a:rPr>
              <a:t>Meyring</a:t>
            </a:r>
            <a:r>
              <a:rPr lang="en-US" altLang="zh-CN" sz="1200" dirty="0">
                <a:latin typeface="Times New Roman" panose="02020603050405020304" pitchFamily="18" charset="0"/>
                <a:cs typeface="Times New Roman" panose="02020603050405020304" pitchFamily="18" charset="0"/>
              </a:rPr>
              <a:t> M, </a:t>
            </a:r>
            <a:r>
              <a:rPr lang="en-US" altLang="zh-CN" sz="1200" dirty="0" err="1">
                <a:latin typeface="Times New Roman" panose="02020603050405020304" pitchFamily="18" charset="0"/>
                <a:cs typeface="Times New Roman" panose="02020603050405020304" pitchFamily="18" charset="0"/>
              </a:rPr>
              <a:t>Mühlbacher</a:t>
            </a:r>
            <a:r>
              <a:rPr lang="en-US" altLang="zh-CN" sz="1200" dirty="0">
                <a:latin typeface="Times New Roman" panose="02020603050405020304" pitchFamily="18" charset="0"/>
                <a:cs typeface="Times New Roman" panose="02020603050405020304" pitchFamily="18" charset="0"/>
              </a:rPr>
              <a:t> J, Messer K, et al. Analytical Chemistry, 2002, 74(15): 3726–3735 </a:t>
            </a:r>
            <a:endParaRPr kumimoji="1" lang="zh-CN" altLang="en-US" sz="7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CE30037-7632-DC4E-B2EA-57F14F05AEDA}"/>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22</a:t>
            </a:r>
            <a:endParaRPr kumimoji="1" lang="zh-CN" altLang="en-US" sz="1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BD806673-E481-2144-A15F-D35A087858DA}"/>
              </a:ext>
            </a:extLst>
          </p:cNvPr>
          <p:cNvPicPr>
            <a:picLocks noChangeAspect="1"/>
          </p:cNvPicPr>
          <p:nvPr/>
        </p:nvPicPr>
        <p:blipFill>
          <a:blip r:embed="rId4"/>
          <a:stretch>
            <a:fillRect/>
          </a:stretch>
        </p:blipFill>
        <p:spPr>
          <a:xfrm>
            <a:off x="1049249" y="1657473"/>
            <a:ext cx="4529931" cy="3543053"/>
          </a:xfrm>
          <a:prstGeom prst="rect">
            <a:avLst/>
          </a:prstGeom>
        </p:spPr>
      </p:pic>
      <p:sp>
        <p:nvSpPr>
          <p:cNvPr id="9" name="文本框 8">
            <a:extLst>
              <a:ext uri="{FF2B5EF4-FFF2-40B4-BE49-F238E27FC236}">
                <a16:creationId xmlns:a16="http://schemas.microsoft.com/office/drawing/2014/main" id="{50B4B0A3-6F06-CB45-9F99-0C967E08522C}"/>
              </a:ext>
            </a:extLst>
          </p:cNvPr>
          <p:cNvSpPr txBox="1"/>
          <p:nvPr/>
        </p:nvSpPr>
        <p:spPr>
          <a:xfrm>
            <a:off x="8247110" y="2884097"/>
            <a:ext cx="2113511" cy="400110"/>
          </a:xfrm>
          <a:prstGeom prst="rect">
            <a:avLst/>
          </a:prstGeom>
          <a:noFill/>
        </p:spPr>
        <p:txBody>
          <a:bodyPr wrap="square" rtlCol="0">
            <a:spAutoFit/>
          </a:bodyPr>
          <a:lstStyle/>
          <a:p>
            <a:r>
              <a:rPr lang="en-US" altLang="zh-CN" sz="2000" b="1" dirty="0">
                <a:latin typeface="Arial" panose="020B0604020202020204" pitchFamily="34" charset="0"/>
              </a:rPr>
              <a:t>(Ethanol,</a:t>
            </a:r>
            <a:r>
              <a:rPr lang="zh-CN" altLang="en-US" sz="2000" b="1" dirty="0">
                <a:latin typeface="Arial" panose="020B0604020202020204" pitchFamily="34" charset="0"/>
              </a:rPr>
              <a:t> </a:t>
            </a:r>
            <a:r>
              <a:rPr lang="en-US" altLang="zh-CN" sz="2000" b="1" dirty="0">
                <a:latin typeface="Arial" panose="020B0604020202020204" pitchFamily="34" charset="0"/>
              </a:rPr>
              <a:t>298K)</a:t>
            </a:r>
            <a:endParaRPr lang="zh-CN" altLang="en-US" sz="2000" b="1" dirty="0">
              <a:latin typeface="Arial" panose="020B0604020202020204" pitchFamily="34" charset="0"/>
            </a:endParaRPr>
          </a:p>
        </p:txBody>
      </p:sp>
      <p:cxnSp>
        <p:nvCxnSpPr>
          <p:cNvPr id="10" name="直线箭头连接符 9">
            <a:extLst>
              <a:ext uri="{FF2B5EF4-FFF2-40B4-BE49-F238E27FC236}">
                <a16:creationId xmlns:a16="http://schemas.microsoft.com/office/drawing/2014/main" id="{DA357C99-D6B4-4D4B-A288-286CED5C333B}"/>
              </a:ext>
            </a:extLst>
          </p:cNvPr>
          <p:cNvCxnSpPr>
            <a:cxnSpLocks/>
          </p:cNvCxnSpPr>
          <p:nvPr/>
        </p:nvCxnSpPr>
        <p:spPr>
          <a:xfrm>
            <a:off x="8104823" y="3084152"/>
            <a:ext cx="429577" cy="2202956"/>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25DB919-8DDF-7044-8570-E7B8FC9A768E}"/>
              </a:ext>
            </a:extLst>
          </p:cNvPr>
          <p:cNvCxnSpPr>
            <a:cxnSpLocks/>
          </p:cNvCxnSpPr>
          <p:nvPr/>
        </p:nvCxnSpPr>
        <p:spPr>
          <a:xfrm>
            <a:off x="8442194" y="1867973"/>
            <a:ext cx="971437" cy="2586796"/>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2285A03D-1619-DC47-BB1C-951017B7850C}"/>
              </a:ext>
            </a:extLst>
          </p:cNvPr>
          <p:cNvCxnSpPr>
            <a:cxnSpLocks/>
          </p:cNvCxnSpPr>
          <p:nvPr/>
        </p:nvCxnSpPr>
        <p:spPr>
          <a:xfrm>
            <a:off x="8929491" y="2451612"/>
            <a:ext cx="1364825" cy="23548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93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R-Thalidomide</a:t>
            </a:r>
            <a:r>
              <a:rPr lang="zh-CN" altLang="en-US" dirty="0"/>
              <a:t> </a:t>
            </a:r>
            <a:r>
              <a:rPr lang="en-US" altLang="zh-CN" dirty="0"/>
              <a:t>–</a:t>
            </a:r>
            <a:r>
              <a:rPr lang="zh-CN" altLang="en-US" dirty="0"/>
              <a:t> </a:t>
            </a:r>
            <a:r>
              <a:rPr lang="en-US" altLang="zh-CN" dirty="0"/>
              <a:t>Functional</a:t>
            </a:r>
            <a:r>
              <a:rPr lang="zh-CN" altLang="en-US" dirty="0"/>
              <a:t> </a:t>
            </a:r>
            <a:r>
              <a:rPr lang="en-US" altLang="zh-CN" dirty="0"/>
              <a:t>Test</a:t>
            </a:r>
            <a:endParaRPr lang="zh-CN" altLang="en-US" dirty="0"/>
          </a:p>
        </p:txBody>
      </p:sp>
      <p:graphicFrame>
        <p:nvGraphicFramePr>
          <p:cNvPr id="3" name="表格 2">
            <a:extLst>
              <a:ext uri="{FF2B5EF4-FFF2-40B4-BE49-F238E27FC236}">
                <a16:creationId xmlns:a16="http://schemas.microsoft.com/office/drawing/2014/main" id="{AFA256A6-188B-1945-A4D4-15699E8AE5E0}"/>
              </a:ext>
            </a:extLst>
          </p:cNvPr>
          <p:cNvGraphicFramePr>
            <a:graphicFrameLocks noGrp="1"/>
          </p:cNvGraphicFramePr>
          <p:nvPr>
            <p:extLst>
              <p:ext uri="{D42A27DB-BD31-4B8C-83A1-F6EECF244321}">
                <p14:modId xmlns:p14="http://schemas.microsoft.com/office/powerpoint/2010/main" val="1909231716"/>
              </p:ext>
            </p:extLst>
          </p:nvPr>
        </p:nvGraphicFramePr>
        <p:xfrm>
          <a:off x="319696" y="1554909"/>
          <a:ext cx="11552608" cy="3748181"/>
        </p:xfrm>
        <a:graphic>
          <a:graphicData uri="http://schemas.openxmlformats.org/drawingml/2006/table">
            <a:tbl>
              <a:tblPr firstRow="1" firstCol="1" bandRow="1">
                <a:tableStyleId>{5C22544A-7EE6-4342-B048-85BDC9FD1C3A}</a:tableStyleId>
              </a:tblPr>
              <a:tblGrid>
                <a:gridCol w="1758486">
                  <a:extLst>
                    <a:ext uri="{9D8B030D-6E8A-4147-A177-3AD203B41FA5}">
                      <a16:colId xmlns:a16="http://schemas.microsoft.com/office/drawing/2014/main" val="3594342013"/>
                    </a:ext>
                  </a:extLst>
                </a:gridCol>
                <a:gridCol w="2446317">
                  <a:extLst>
                    <a:ext uri="{9D8B030D-6E8A-4147-A177-3AD203B41FA5}">
                      <a16:colId xmlns:a16="http://schemas.microsoft.com/office/drawing/2014/main" val="3049224159"/>
                    </a:ext>
                  </a:extLst>
                </a:gridCol>
                <a:gridCol w="2315688">
                  <a:extLst>
                    <a:ext uri="{9D8B030D-6E8A-4147-A177-3AD203B41FA5}">
                      <a16:colId xmlns:a16="http://schemas.microsoft.com/office/drawing/2014/main" val="141834779"/>
                    </a:ext>
                  </a:extLst>
                </a:gridCol>
                <a:gridCol w="2370951">
                  <a:extLst>
                    <a:ext uri="{9D8B030D-6E8A-4147-A177-3AD203B41FA5}">
                      <a16:colId xmlns:a16="http://schemas.microsoft.com/office/drawing/2014/main" val="1880852398"/>
                    </a:ext>
                  </a:extLst>
                </a:gridCol>
                <a:gridCol w="2661166">
                  <a:extLst>
                    <a:ext uri="{9D8B030D-6E8A-4147-A177-3AD203B41FA5}">
                      <a16:colId xmlns:a16="http://schemas.microsoft.com/office/drawing/2014/main" val="2918180637"/>
                    </a:ext>
                  </a:extLst>
                </a:gridCol>
              </a:tblGrid>
              <a:tr h="1050124">
                <a:tc>
                  <a:txBody>
                    <a:bodyPr/>
                    <a:lstStyle/>
                    <a:p>
                      <a:pPr indent="127000" algn="just">
                        <a:lnSpc>
                          <a:spcPct val="150000"/>
                        </a:lnSpc>
                      </a:pPr>
                      <a:r>
                        <a:rPr lang="en-US" altLang="zh-CN" sz="2000" b="1" i="0" kern="100" dirty="0">
                          <a:effectLst/>
                          <a:latin typeface="Arial" panose="020B0604020202020204" pitchFamily="34" charset="0"/>
                          <a:cs typeface="Arial" panose="020B0604020202020204" pitchFamily="34" charset="0"/>
                        </a:rPr>
                        <a:t>Functional</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Hartree-</a:t>
                      </a:r>
                      <a:r>
                        <a:rPr lang="en-US" sz="2000" b="1" kern="100" dirty="0" err="1">
                          <a:effectLst/>
                          <a:latin typeface="Arial" panose="020B0604020202020204" pitchFamily="34" charset="0"/>
                          <a:cs typeface="Arial" panose="020B0604020202020204" pitchFamily="34" charset="0"/>
                        </a:rPr>
                        <a:t>Fock</a:t>
                      </a:r>
                      <a:endParaRPr lang="zh-CN" sz="2000" b="1" kern="100" dirty="0">
                        <a:effectLst/>
                        <a:latin typeface="Arial" panose="020B0604020202020204" pitchFamily="34" charset="0"/>
                        <a:cs typeface="Arial" panose="020B0604020202020204" pitchFamily="34" charset="0"/>
                      </a:endParaRPr>
                    </a:p>
                    <a:p>
                      <a:pPr indent="127000" algn="ctr">
                        <a:lnSpc>
                          <a:spcPct val="150000"/>
                        </a:lnSpc>
                      </a:pPr>
                      <a:r>
                        <a:rPr lang="en-US" altLang="zh-CN" sz="2000" b="1" kern="100" dirty="0">
                          <a:effectLst/>
                          <a:latin typeface="Arial" panose="020B0604020202020204" pitchFamily="34" charset="0"/>
                          <a:cs typeface="Arial" panose="020B0604020202020204" pitchFamily="34" charset="0"/>
                        </a:rPr>
                        <a:t>Constituent</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E</a:t>
                      </a:r>
                      <a:r>
                        <a:rPr lang="en-US" sz="2000" b="1" kern="100" baseline="-25000" dirty="0">
                          <a:effectLst/>
                          <a:latin typeface="Arial" panose="020B0604020202020204" pitchFamily="34" charset="0"/>
                          <a:cs typeface="Arial" panose="020B0604020202020204" pitchFamily="34" charset="0"/>
                        </a:rPr>
                        <a:t>LUMO</a:t>
                      </a:r>
                      <a:r>
                        <a:rPr lang="en-US" sz="2000" b="1" kern="100" dirty="0">
                          <a:effectLst/>
                          <a:latin typeface="Arial" panose="020B0604020202020204" pitchFamily="34" charset="0"/>
                          <a:cs typeface="Arial" panose="020B0604020202020204" pitchFamily="34" charset="0"/>
                        </a:rPr>
                        <a:t>/(eV)</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E</a:t>
                      </a:r>
                      <a:r>
                        <a:rPr lang="en-US" sz="2000" b="1" kern="100" baseline="-25000" dirty="0">
                          <a:effectLst/>
                          <a:latin typeface="Arial" panose="020B0604020202020204" pitchFamily="34" charset="0"/>
                          <a:cs typeface="Arial" panose="020B0604020202020204" pitchFamily="34" charset="0"/>
                        </a:rPr>
                        <a:t>HOMO</a:t>
                      </a:r>
                      <a:r>
                        <a:rPr lang="en-US" sz="2000" b="1" kern="100" dirty="0">
                          <a:effectLst/>
                          <a:latin typeface="Arial" panose="020B0604020202020204" pitchFamily="34" charset="0"/>
                          <a:cs typeface="Arial" panose="020B0604020202020204" pitchFamily="34" charset="0"/>
                        </a:rPr>
                        <a:t>/(eV)</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(E</a:t>
                      </a:r>
                      <a:r>
                        <a:rPr lang="en-US" sz="2000" b="1" kern="100" baseline="-25000" dirty="0">
                          <a:effectLst/>
                          <a:latin typeface="Arial" panose="020B0604020202020204" pitchFamily="34" charset="0"/>
                          <a:cs typeface="Arial" panose="020B0604020202020204" pitchFamily="34" charset="0"/>
                        </a:rPr>
                        <a:t>LUMO</a:t>
                      </a:r>
                      <a:r>
                        <a:rPr lang="en-US" sz="2000" b="1" kern="100" dirty="0">
                          <a:effectLst/>
                          <a:latin typeface="Arial" panose="020B0604020202020204" pitchFamily="34" charset="0"/>
                          <a:cs typeface="Arial" panose="020B0604020202020204" pitchFamily="34" charset="0"/>
                        </a:rPr>
                        <a:t>-E</a:t>
                      </a:r>
                      <a:r>
                        <a:rPr lang="en-US" sz="2000" b="1" kern="100" baseline="-25000" dirty="0">
                          <a:effectLst/>
                          <a:latin typeface="Arial" panose="020B0604020202020204" pitchFamily="34" charset="0"/>
                          <a:cs typeface="Arial" panose="020B0604020202020204" pitchFamily="34" charset="0"/>
                        </a:rPr>
                        <a:t>HOMO</a:t>
                      </a:r>
                      <a:r>
                        <a:rPr lang="en-US" sz="2000" b="1" kern="100" dirty="0">
                          <a:effectLst/>
                          <a:latin typeface="Arial" panose="020B0604020202020204" pitchFamily="34" charset="0"/>
                          <a:cs typeface="Arial" panose="020B0604020202020204" pitchFamily="34" charset="0"/>
                        </a:rPr>
                        <a:t>)/(eV)</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extLst>
                  <a:ext uri="{0D108BD9-81ED-4DB2-BD59-A6C34878D82A}">
                    <a16:rowId xmlns:a16="http://schemas.microsoft.com/office/drawing/2014/main" val="2163066424"/>
                  </a:ext>
                </a:extLst>
              </a:tr>
              <a:tr h="575144">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PBE</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0%</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-3.2819</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-6.1241</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2.8422</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extLst>
                  <a:ext uri="{0D108BD9-81ED-4DB2-BD59-A6C34878D82A}">
                    <a16:rowId xmlns:a16="http://schemas.microsoft.com/office/drawing/2014/main" val="590426213"/>
                  </a:ext>
                </a:extLst>
              </a:tr>
              <a:tr h="588307">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B3LYP</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20%</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-2.5129</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-7.3248</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4.8119</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extLst>
                  <a:ext uri="{0D108BD9-81ED-4DB2-BD59-A6C34878D82A}">
                    <a16:rowId xmlns:a16="http://schemas.microsoft.com/office/drawing/2014/main" val="124288396"/>
                  </a:ext>
                </a:extLst>
              </a:tr>
              <a:tr h="530756">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PBE0</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25%</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-2.4549</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-7.6758</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5.2209</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extLst>
                  <a:ext uri="{0D108BD9-81ED-4DB2-BD59-A6C34878D82A}">
                    <a16:rowId xmlns:a16="http://schemas.microsoft.com/office/drawing/2014/main" val="1996559877"/>
                  </a:ext>
                </a:extLst>
              </a:tr>
              <a:tr h="1003850">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HSE06</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Short range 25%</a:t>
                      </a:r>
                      <a:endParaRPr lang="zh-CN" sz="2000" b="1" kern="100" dirty="0">
                        <a:effectLst/>
                        <a:latin typeface="Arial" panose="020B0604020202020204" pitchFamily="34" charset="0"/>
                        <a:cs typeface="Arial" panose="020B0604020202020204" pitchFamily="34" charset="0"/>
                      </a:endParaRPr>
                    </a:p>
                    <a:p>
                      <a:pPr indent="127000" algn="ctr">
                        <a:lnSpc>
                          <a:spcPct val="150000"/>
                        </a:lnSpc>
                      </a:pPr>
                      <a:r>
                        <a:rPr lang="en-US" sz="2000" b="1" kern="100" dirty="0">
                          <a:effectLst/>
                          <a:latin typeface="Arial" panose="020B0604020202020204" pitchFamily="34" charset="0"/>
                          <a:cs typeface="Arial" panose="020B0604020202020204" pitchFamily="34" charset="0"/>
                        </a:rPr>
                        <a:t>Long range 0%</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-2.8174</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-7.2877</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tc>
                  <a:txBody>
                    <a:bodyPr/>
                    <a:lstStyle/>
                    <a:p>
                      <a:pPr indent="127000" algn="ctr">
                        <a:lnSpc>
                          <a:spcPct val="150000"/>
                        </a:lnSpc>
                      </a:pPr>
                      <a:r>
                        <a:rPr lang="en-US" sz="2000" b="1" i="0" kern="100" dirty="0">
                          <a:effectLst/>
                          <a:latin typeface="Arial" panose="020B0604020202020204" pitchFamily="34" charset="0"/>
                          <a:cs typeface="Arial" panose="020B0604020202020204" pitchFamily="34" charset="0"/>
                        </a:rPr>
                        <a:t>4.4703</a:t>
                      </a:r>
                      <a:endParaRPr lang="zh-CN" sz="2000" b="1" kern="100" dirty="0">
                        <a:effectLst/>
                        <a:latin typeface="Arial" panose="020B0604020202020204" pitchFamily="34" charset="0"/>
                        <a:ea typeface="宋体" panose="02010600030101010101" pitchFamily="2" charset="-122"/>
                        <a:cs typeface="Arial" panose="020B0604020202020204" pitchFamily="34" charset="0"/>
                      </a:endParaRPr>
                    </a:p>
                  </a:txBody>
                  <a:tcPr marL="150395" marR="150395" marT="0" marB="0" anchor="ctr"/>
                </a:tc>
                <a:extLst>
                  <a:ext uri="{0D108BD9-81ED-4DB2-BD59-A6C34878D82A}">
                    <a16:rowId xmlns:a16="http://schemas.microsoft.com/office/drawing/2014/main" val="3592929192"/>
                  </a:ext>
                </a:extLst>
              </a:tr>
            </a:tbl>
          </a:graphicData>
        </a:graphic>
      </p:graphicFrame>
      <p:sp>
        <p:nvSpPr>
          <p:cNvPr id="4" name="文本框 3">
            <a:extLst>
              <a:ext uri="{FF2B5EF4-FFF2-40B4-BE49-F238E27FC236}">
                <a16:creationId xmlns:a16="http://schemas.microsoft.com/office/drawing/2014/main" id="{52EF9670-9541-194D-974E-7C764947B552}"/>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23</a:t>
            </a:r>
            <a:endParaRPr kumimoji="1" lang="zh-CN" altLang="en-US" sz="14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7630BE64-778A-564D-942C-C64CCABDD236}"/>
              </a:ext>
            </a:extLst>
          </p:cNvPr>
          <p:cNvSpPr/>
          <p:nvPr/>
        </p:nvSpPr>
        <p:spPr>
          <a:xfrm>
            <a:off x="9964616" y="3212122"/>
            <a:ext cx="1254370" cy="1981201"/>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椭圆 5">
            <a:extLst>
              <a:ext uri="{FF2B5EF4-FFF2-40B4-BE49-F238E27FC236}">
                <a16:creationId xmlns:a16="http://schemas.microsoft.com/office/drawing/2014/main" id="{BAB5E591-0984-6A48-A150-D66FD726D4E6}"/>
              </a:ext>
            </a:extLst>
          </p:cNvPr>
          <p:cNvSpPr/>
          <p:nvPr/>
        </p:nvSpPr>
        <p:spPr>
          <a:xfrm>
            <a:off x="9806700" y="2614246"/>
            <a:ext cx="1588131" cy="550984"/>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60184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1EF2A8E-D59D-4DD3-930E-B578E0A74B37}"/>
              </a:ext>
            </a:extLst>
          </p:cNvPr>
          <p:cNvSpPr>
            <a:spLocks noGrp="1"/>
          </p:cNvSpPr>
          <p:nvPr>
            <p:ph type="body" sz="quarter" idx="11"/>
          </p:nvPr>
        </p:nvSpPr>
        <p:spPr>
          <a:xfrm>
            <a:off x="4637269" y="2444962"/>
            <a:ext cx="2466975" cy="600075"/>
          </a:xfrm>
        </p:spPr>
        <p:txBody>
          <a:bodyPr/>
          <a:lstStyle/>
          <a:p>
            <a:r>
              <a:rPr lang="en-US" altLang="zh-CN" b="1" dirty="0"/>
              <a:t>Part 04</a:t>
            </a:r>
            <a:endParaRPr lang="zh-CN" altLang="en-US" b="1" dirty="0"/>
          </a:p>
        </p:txBody>
      </p:sp>
      <p:sp>
        <p:nvSpPr>
          <p:cNvPr id="3" name="文本占位符 2">
            <a:extLst>
              <a:ext uri="{FF2B5EF4-FFF2-40B4-BE49-F238E27FC236}">
                <a16:creationId xmlns:a16="http://schemas.microsoft.com/office/drawing/2014/main" id="{41B53512-62C3-47C1-8700-74FDBFF5608F}"/>
              </a:ext>
            </a:extLst>
          </p:cNvPr>
          <p:cNvSpPr>
            <a:spLocks noGrp="1"/>
          </p:cNvSpPr>
          <p:nvPr>
            <p:ph type="body" sz="quarter" idx="12"/>
          </p:nvPr>
        </p:nvSpPr>
        <p:spPr>
          <a:xfrm>
            <a:off x="4637269" y="3212889"/>
            <a:ext cx="6933848" cy="600075"/>
          </a:xfrm>
        </p:spPr>
        <p:txBody>
          <a:bodyPr/>
          <a:lstStyle/>
          <a:p>
            <a:r>
              <a:rPr lang="en-US" altLang="zh-CN" sz="3200" b="1" dirty="0"/>
              <a:t>Conclusion &amp; Prospects</a:t>
            </a:r>
            <a:endParaRPr lang="zh-CN" altLang="en-US" sz="3200" b="1" dirty="0"/>
          </a:p>
        </p:txBody>
      </p:sp>
      <p:sp>
        <p:nvSpPr>
          <p:cNvPr id="4" name="文本框 3">
            <a:extLst>
              <a:ext uri="{FF2B5EF4-FFF2-40B4-BE49-F238E27FC236}">
                <a16:creationId xmlns:a16="http://schemas.microsoft.com/office/drawing/2014/main" id="{6ADD24E4-185E-2642-A18B-07CD88760A0D}"/>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28</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91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F7548D-00D6-4827-9B05-359383926BB8}"/>
              </a:ext>
            </a:extLst>
          </p:cNvPr>
          <p:cNvSpPr>
            <a:spLocks noGrp="1"/>
          </p:cNvSpPr>
          <p:nvPr>
            <p:ph type="body" sz="quarter" idx="10"/>
          </p:nvPr>
        </p:nvSpPr>
        <p:spPr/>
        <p:txBody>
          <a:bodyPr/>
          <a:lstStyle/>
          <a:p>
            <a:r>
              <a:rPr lang="en-US" altLang="zh-CN" dirty="0"/>
              <a:t>Conclusion</a:t>
            </a:r>
            <a:r>
              <a:rPr lang="zh-CN" altLang="en-US" dirty="0"/>
              <a:t> </a:t>
            </a:r>
            <a:r>
              <a:rPr lang="en-US" altLang="zh-CN" dirty="0"/>
              <a:t>&amp;</a:t>
            </a:r>
            <a:r>
              <a:rPr lang="zh-CN" altLang="en-US" dirty="0"/>
              <a:t> </a:t>
            </a:r>
            <a:r>
              <a:rPr lang="en-US" altLang="zh-CN" dirty="0"/>
              <a:t>Prospects</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80FFA6C-70F3-F141-891F-60D2220A0CBC}"/>
                  </a:ext>
                </a:extLst>
              </p:cNvPr>
              <p:cNvSpPr txBox="1"/>
              <p:nvPr/>
            </p:nvSpPr>
            <p:spPr>
              <a:xfrm>
                <a:off x="836596" y="2129363"/>
                <a:ext cx="11124944" cy="3347840"/>
              </a:xfrm>
              <a:prstGeom prst="rect">
                <a:avLst/>
              </a:prstGeom>
              <a:noFill/>
            </p:spPr>
            <p:txBody>
              <a:bodyPr wrap="square" rtlCol="0">
                <a:spAutoFit/>
              </a:bodyPr>
              <a:lstStyle/>
              <a:p>
                <a:pPr marL="457200" indent="-457200">
                  <a:lnSpc>
                    <a:spcPct val="150000"/>
                  </a:lnSpc>
                  <a:buFont typeface="+mj-ea"/>
                  <a:buAutoNum type="circleNumDbPlain"/>
                </a:pPr>
                <a:r>
                  <a:rPr kumimoji="1" lang="en-US" altLang="zh-CN" sz="2400" dirty="0">
                    <a:latin typeface="Arial" panose="020B0604020202020204" pitchFamily="34" charset="0"/>
                  </a:rPr>
                  <a:t>Calculation results are highly comparable with experiment.</a:t>
                </a:r>
              </a:p>
              <a:p>
                <a:pPr marL="457200" indent="-457200">
                  <a:lnSpc>
                    <a:spcPct val="150000"/>
                  </a:lnSpc>
                  <a:buFont typeface="+mj-ea"/>
                  <a:buAutoNum type="circleNumDbPlain"/>
                </a:pPr>
                <a:r>
                  <a:rPr kumimoji="1" lang="en-US" altLang="zh-CN" sz="2400" dirty="0">
                    <a:latin typeface="Arial" panose="020B0604020202020204" pitchFamily="34" charset="0"/>
                  </a:rPr>
                  <a:t>Solvation</a:t>
                </a:r>
                <a:r>
                  <a:rPr kumimoji="1" lang="zh-CN" altLang="en-US" sz="2400" dirty="0">
                    <a:latin typeface="Arial" panose="020B0604020202020204" pitchFamily="34" charset="0"/>
                  </a:rPr>
                  <a:t> </a:t>
                </a:r>
                <a:r>
                  <a:rPr kumimoji="1" lang="en-US" altLang="zh-CN" sz="2400" dirty="0">
                    <a:latin typeface="Arial" panose="020B0604020202020204" pitchFamily="34" charset="0"/>
                  </a:rPr>
                  <a:t>effects</a:t>
                </a:r>
                <a:r>
                  <a:rPr kumimoji="1" lang="zh-CN" altLang="en-US" sz="2400" dirty="0">
                    <a:latin typeface="Arial" panose="020B0604020202020204" pitchFamily="34" charset="0"/>
                  </a:rPr>
                  <a:t> </a:t>
                </a:r>
                <a:r>
                  <a:rPr kumimoji="1" lang="en-US" altLang="zh-CN" sz="2400" dirty="0">
                    <a:latin typeface="Arial" panose="020B0604020202020204" pitchFamily="34" charset="0"/>
                  </a:rPr>
                  <a:t>account</a:t>
                </a:r>
                <a:r>
                  <a:rPr kumimoji="1" lang="zh-CN" altLang="en-US" sz="2400" dirty="0">
                    <a:latin typeface="Arial" panose="020B0604020202020204" pitchFamily="34" charset="0"/>
                  </a:rPr>
                  <a:t> </a:t>
                </a:r>
                <a:r>
                  <a:rPr kumimoji="1" lang="en-US" altLang="zh-CN" sz="2400" dirty="0">
                    <a:latin typeface="Arial" panose="020B0604020202020204" pitchFamily="34" charset="0"/>
                  </a:rPr>
                  <a:t>for</a:t>
                </a:r>
                <a:r>
                  <a:rPr kumimoji="1" lang="zh-CN" altLang="en-US" sz="2400" dirty="0">
                    <a:latin typeface="Arial" panose="020B0604020202020204" pitchFamily="34" charset="0"/>
                  </a:rPr>
                  <a:t> </a:t>
                </a:r>
                <a:r>
                  <a:rPr kumimoji="1" lang="en-US" altLang="zh-CN" sz="2400" dirty="0">
                    <a:latin typeface="Arial" panose="020B0604020202020204" pitchFamily="34" charset="0"/>
                  </a:rPr>
                  <a:t>gaps</a:t>
                </a:r>
                <a:r>
                  <a:rPr kumimoji="1" lang="zh-CN" altLang="en-US" sz="2400" dirty="0">
                    <a:latin typeface="Arial" panose="020B0604020202020204" pitchFamily="34" charset="0"/>
                  </a:rPr>
                  <a:t> </a:t>
                </a:r>
                <a:r>
                  <a:rPr kumimoji="1" lang="en-US" altLang="zh-CN" sz="2400" dirty="0">
                    <a:latin typeface="Arial" panose="020B0604020202020204" pitchFamily="34" charset="0"/>
                  </a:rPr>
                  <a:t>between</a:t>
                </a:r>
                <a:r>
                  <a:rPr kumimoji="1" lang="zh-CN" altLang="en-US" sz="2400" dirty="0">
                    <a:latin typeface="Arial" panose="020B0604020202020204" pitchFamily="34" charset="0"/>
                  </a:rPr>
                  <a:t> </a:t>
                </a:r>
                <a:r>
                  <a:rPr kumimoji="1" lang="en-US" altLang="zh-CN" sz="2400" dirty="0">
                    <a:latin typeface="Arial" panose="020B0604020202020204" pitchFamily="34" charset="0"/>
                  </a:rPr>
                  <a:t>theory</a:t>
                </a:r>
                <a:r>
                  <a:rPr kumimoji="1" lang="zh-CN" altLang="en-US" sz="2400" dirty="0">
                    <a:latin typeface="Arial" panose="020B0604020202020204" pitchFamily="34" charset="0"/>
                  </a:rPr>
                  <a:t> </a:t>
                </a:r>
                <a:r>
                  <a:rPr kumimoji="1" lang="en-US" altLang="zh-CN" sz="2400" dirty="0">
                    <a:latin typeface="Arial" panose="020B0604020202020204" pitchFamily="34" charset="0"/>
                  </a:rPr>
                  <a:t>and</a:t>
                </a:r>
                <a:r>
                  <a:rPr kumimoji="1" lang="zh-CN" altLang="en-US" sz="2400" dirty="0">
                    <a:latin typeface="Arial" panose="020B0604020202020204" pitchFamily="34" charset="0"/>
                  </a:rPr>
                  <a:t> </a:t>
                </a:r>
                <a:r>
                  <a:rPr kumimoji="1" lang="en-US" altLang="zh-CN" sz="2400" dirty="0">
                    <a:latin typeface="Arial" panose="020B0604020202020204" pitchFamily="34" charset="0"/>
                  </a:rPr>
                  <a:t>experiment.</a:t>
                </a:r>
              </a:p>
              <a:p>
                <a:pPr marL="457200" indent="-457200">
                  <a:lnSpc>
                    <a:spcPct val="150000"/>
                  </a:lnSpc>
                  <a:buFont typeface="+mj-ea"/>
                  <a:buAutoNum type="circleNumDbPlain"/>
                </a:pPr>
                <a:r>
                  <a:rPr kumimoji="1" lang="en-US" altLang="zh-CN" sz="2400" dirty="0">
                    <a:latin typeface="Arial" panose="020B0604020202020204" pitchFamily="34" charset="0"/>
                  </a:rPr>
                  <a:t>Non-hybrid</a:t>
                </a:r>
                <a:r>
                  <a:rPr kumimoji="1" lang="zh-CN" altLang="en-US" sz="2400" dirty="0">
                    <a:latin typeface="Arial" panose="020B0604020202020204" pitchFamily="34" charset="0"/>
                  </a:rPr>
                  <a:t> </a:t>
                </a:r>
                <a:r>
                  <a:rPr kumimoji="1" lang="en-US" altLang="zh-CN" sz="2400" dirty="0">
                    <a:latin typeface="Arial" panose="020B0604020202020204" pitchFamily="34" charset="0"/>
                  </a:rPr>
                  <a:t>functional</a:t>
                </a:r>
                <a:r>
                  <a:rPr kumimoji="1" lang="zh-CN" altLang="en-US" sz="2400" dirty="0">
                    <a:latin typeface="Arial" panose="020B0604020202020204" pitchFamily="34" charset="0"/>
                  </a:rPr>
                  <a:t> </a:t>
                </a:r>
                <a:r>
                  <a:rPr kumimoji="1" lang="en-US" altLang="zh-CN" sz="2400" dirty="0">
                    <a:latin typeface="Arial" panose="020B0604020202020204" pitchFamily="34" charset="0"/>
                  </a:rPr>
                  <a:t>contributes</a:t>
                </a:r>
                <a:r>
                  <a:rPr kumimoji="1" lang="zh-CN" altLang="en-US" sz="2400" dirty="0">
                    <a:latin typeface="Arial" panose="020B0604020202020204" pitchFamily="34" charset="0"/>
                  </a:rPr>
                  <a:t> </a:t>
                </a:r>
                <a:r>
                  <a:rPr kumimoji="1" lang="en-US" altLang="zh-CN" sz="2400" dirty="0">
                    <a:latin typeface="Arial" panose="020B0604020202020204" pitchFamily="34" charset="0"/>
                  </a:rPr>
                  <a:t>to</a:t>
                </a:r>
                <a:r>
                  <a:rPr kumimoji="1" lang="zh-CN" altLang="en-US" sz="2400" dirty="0">
                    <a:latin typeface="Arial" panose="020B0604020202020204" pitchFamily="34" charset="0"/>
                  </a:rPr>
                  <a:t> </a:t>
                </a:r>
                <a:r>
                  <a:rPr kumimoji="1" lang="en-US" altLang="zh-CN" sz="2400" dirty="0">
                    <a:latin typeface="Arial" panose="020B0604020202020204" pitchFamily="34" charset="0"/>
                  </a:rPr>
                  <a:t>red</a:t>
                </a:r>
                <a:r>
                  <a:rPr kumimoji="1" lang="zh-CN" altLang="en-US" sz="2400" dirty="0">
                    <a:latin typeface="Arial" panose="020B0604020202020204" pitchFamily="34" charset="0"/>
                  </a:rPr>
                  <a:t> </a:t>
                </a:r>
                <a:r>
                  <a:rPr kumimoji="1" lang="en-US" altLang="zh-CN" sz="2400" dirty="0">
                    <a:latin typeface="Arial" panose="020B0604020202020204" pitchFamily="34" charset="0"/>
                  </a:rPr>
                  <a:t>shift</a:t>
                </a:r>
                <a:r>
                  <a:rPr kumimoji="1" lang="zh-CN" altLang="en-US" sz="2400" dirty="0">
                    <a:latin typeface="Arial" panose="020B0604020202020204" pitchFamily="34" charset="0"/>
                  </a:rPr>
                  <a:t> </a:t>
                </a:r>
                <a:r>
                  <a:rPr kumimoji="1" lang="en-US" altLang="zh-CN" sz="2400" dirty="0">
                    <a:latin typeface="Arial" panose="020B0604020202020204" pitchFamily="34" charset="0"/>
                  </a:rPr>
                  <a:t>of</a:t>
                </a:r>
                <a:r>
                  <a:rPr kumimoji="1" lang="zh-CN" altLang="en-US" sz="2400" dirty="0">
                    <a:latin typeface="Arial" panose="020B0604020202020204" pitchFamily="34" charset="0"/>
                  </a:rPr>
                  <a:t> </a:t>
                </a:r>
                <a:r>
                  <a:rPr kumimoji="1" lang="en-US" altLang="zh-CN" sz="2400" dirty="0">
                    <a:latin typeface="Arial" panose="020B0604020202020204" pitchFamily="34" charset="0"/>
                  </a:rPr>
                  <a:t>ECD</a:t>
                </a:r>
                <a:r>
                  <a:rPr kumimoji="1" lang="zh-CN" altLang="en-US" sz="2400" dirty="0">
                    <a:latin typeface="Arial" panose="020B0604020202020204" pitchFamily="34" charset="0"/>
                  </a:rPr>
                  <a:t> </a:t>
                </a:r>
                <a:r>
                  <a:rPr kumimoji="1" lang="en-US" altLang="zh-CN" sz="2400" dirty="0">
                    <a:latin typeface="Arial" panose="020B0604020202020204" pitchFamily="34" charset="0"/>
                  </a:rPr>
                  <a:t>curves.</a:t>
                </a:r>
              </a:p>
              <a:p>
                <a:pPr marL="457200" indent="-457200">
                  <a:lnSpc>
                    <a:spcPct val="150000"/>
                  </a:lnSpc>
                  <a:buFont typeface="+mj-ea"/>
                  <a:buAutoNum type="circleNumDbPlain"/>
                </a:pPr>
                <a:r>
                  <a:rPr kumimoji="1" lang="en-US" altLang="zh-CN" sz="2400" dirty="0">
                    <a:latin typeface="Arial" panose="020B0604020202020204" pitchFamily="34" charset="0"/>
                  </a:rPr>
                  <a:t>Calculation</a:t>
                </a:r>
                <a:r>
                  <a:rPr kumimoji="1" lang="zh-CN" altLang="en-US" sz="2400" dirty="0">
                    <a:latin typeface="Arial" panose="020B0604020202020204" pitchFamily="34" charset="0"/>
                  </a:rPr>
                  <a:t> </a:t>
                </a:r>
                <a:r>
                  <a:rPr kumimoji="1" lang="en-US" altLang="zh-CN" sz="2400" dirty="0">
                    <a:latin typeface="Arial" panose="020B0604020202020204" pitchFamily="34" charset="0"/>
                  </a:rPr>
                  <a:t>results</a:t>
                </a:r>
                <a:r>
                  <a:rPr kumimoji="1" lang="zh-CN" altLang="en-US" sz="2400" dirty="0">
                    <a:latin typeface="Arial" panose="020B0604020202020204" pitchFamily="34" charset="0"/>
                  </a:rPr>
                  <a:t> </a:t>
                </a:r>
                <a:r>
                  <a:rPr kumimoji="1" lang="en-US" altLang="zh-CN" sz="2400" dirty="0">
                    <a:latin typeface="Arial" panose="020B0604020202020204" pitchFamily="34" charset="0"/>
                  </a:rPr>
                  <a:t>are</a:t>
                </a:r>
                <a:r>
                  <a:rPr kumimoji="1" lang="zh-CN" altLang="en-US" sz="2400" dirty="0">
                    <a:latin typeface="Arial" panose="020B0604020202020204" pitchFamily="34" charset="0"/>
                  </a:rPr>
                  <a:t> </a:t>
                </a:r>
                <a:r>
                  <a:rPr kumimoji="1" lang="en-US" altLang="zh-CN" sz="2400" dirty="0">
                    <a:latin typeface="Arial" panose="020B0604020202020204" pitchFamily="34" charset="0"/>
                  </a:rPr>
                  <a:t>self-consistent</a:t>
                </a:r>
                <a:r>
                  <a:rPr kumimoji="1" lang="zh-CN" altLang="en-US" sz="2400" dirty="0">
                    <a:latin typeface="Arial" panose="020B0604020202020204" pitchFamily="34" charset="0"/>
                  </a:rPr>
                  <a:t> </a:t>
                </a:r>
                <a:r>
                  <a:rPr kumimoji="1" lang="en-US" altLang="zh-CN" sz="2400" dirty="0">
                    <a:latin typeface="Arial" panose="020B0604020202020204" pitchFamily="34" charset="0"/>
                  </a:rPr>
                  <a:t>and</a:t>
                </a:r>
                <a:r>
                  <a:rPr kumimoji="1" lang="zh-CN" altLang="en-US" sz="2400" dirty="0">
                    <a:latin typeface="Arial" panose="020B0604020202020204" pitchFamily="34" charset="0"/>
                  </a:rPr>
                  <a:t> </a:t>
                </a:r>
                <a:r>
                  <a:rPr kumimoji="1" lang="en-US" altLang="zh-CN" sz="2400" dirty="0">
                    <a:latin typeface="Arial" panose="020B0604020202020204" pitchFamily="34" charset="0"/>
                  </a:rPr>
                  <a:t>universal.</a:t>
                </a:r>
              </a:p>
              <a:p>
                <a:pPr marL="457200" indent="-457200">
                  <a:lnSpc>
                    <a:spcPct val="150000"/>
                  </a:lnSpc>
                  <a:buFont typeface="+mj-ea"/>
                  <a:buAutoNum type="circleNumDbPlain"/>
                </a:pPr>
                <a:r>
                  <a:rPr kumimoji="1" lang="en-US" altLang="zh-CN" sz="2400" dirty="0">
                    <a:latin typeface="Arial" panose="020B0604020202020204" pitchFamily="34" charset="0"/>
                  </a:rPr>
                  <a:t>RT-TDDFT</a:t>
                </a:r>
                <a:r>
                  <a:rPr kumimoji="1" lang="zh-CN" altLang="en-US" sz="2400" dirty="0">
                    <a:latin typeface="Arial" panose="020B0604020202020204" pitchFamily="34" charset="0"/>
                  </a:rPr>
                  <a:t> </a:t>
                </a:r>
                <a:r>
                  <a:rPr kumimoji="1" lang="en-US" altLang="zh-CN" sz="2400" dirty="0">
                    <a:latin typeface="Arial" panose="020B0604020202020204" pitchFamily="34" charset="0"/>
                  </a:rPr>
                  <a:t>is</a:t>
                </a:r>
                <a:r>
                  <a:rPr kumimoji="1" lang="zh-CN" altLang="en-US" sz="2400" dirty="0">
                    <a:latin typeface="Arial" panose="020B0604020202020204" pitchFamily="34" charset="0"/>
                  </a:rPr>
                  <a:t> </a:t>
                </a:r>
                <a:r>
                  <a:rPr kumimoji="1" lang="en-US" altLang="zh-CN" sz="2400" dirty="0">
                    <a:latin typeface="Arial" panose="020B0604020202020204" pitchFamily="34" charset="0"/>
                  </a:rPr>
                  <a:t>efficient</a:t>
                </a:r>
                <a:r>
                  <a:rPr kumimoji="1" lang="zh-CN" altLang="en-US" sz="2400" dirty="0">
                    <a:latin typeface="Arial" panose="020B0604020202020204" pitchFamily="34" charset="0"/>
                  </a:rPr>
                  <a:t> </a:t>
                </a:r>
                <a:r>
                  <a:rPr kumimoji="1" lang="en-US" altLang="zh-CN" sz="2400" dirty="0">
                    <a:latin typeface="Arial" panose="020B0604020202020204" pitchFamily="34" charset="0"/>
                  </a:rPr>
                  <a:t>at</a:t>
                </a:r>
                <a:r>
                  <a:rPr kumimoji="1" lang="zh-CN" altLang="en-US" sz="2400" dirty="0">
                    <a:latin typeface="Arial" panose="020B0604020202020204" pitchFamily="34" charset="0"/>
                  </a:rPr>
                  <a:t> </a:t>
                </a:r>
                <a:r>
                  <a:rPr kumimoji="1" lang="en-US" altLang="zh-CN" sz="2400" dirty="0">
                    <a:latin typeface="Arial" panose="020B0604020202020204" pitchFamily="34" charset="0"/>
                  </a:rPr>
                  <a:t>ECD</a:t>
                </a:r>
                <a:r>
                  <a:rPr kumimoji="1" lang="zh-CN" altLang="en-US" sz="2400" dirty="0">
                    <a:latin typeface="Arial" panose="020B0604020202020204" pitchFamily="34" charset="0"/>
                  </a:rPr>
                  <a:t> </a:t>
                </a:r>
                <a:r>
                  <a:rPr kumimoji="1" lang="en-US" altLang="zh-CN" sz="2400" dirty="0">
                    <a:latin typeface="Arial" panose="020B0604020202020204" pitchFamily="34" charset="0"/>
                  </a:rPr>
                  <a:t>spectra</a:t>
                </a:r>
                <a:r>
                  <a:rPr kumimoji="1" lang="zh-CN" altLang="en-US" sz="2400" dirty="0">
                    <a:latin typeface="Arial" panose="020B0604020202020204" pitchFamily="34" charset="0"/>
                  </a:rPr>
                  <a:t> </a:t>
                </a:r>
                <a:r>
                  <a:rPr kumimoji="1" lang="en-US" altLang="zh-CN" sz="2400" dirty="0">
                    <a:latin typeface="Arial" panose="020B0604020202020204" pitchFamily="34" charset="0"/>
                  </a:rPr>
                  <a:t>calculation</a:t>
                </a:r>
                <a:r>
                  <a:rPr kumimoji="1" lang="zh-CN" altLang="en-US" sz="2400" dirty="0">
                    <a:latin typeface="Arial" panose="020B0604020202020204" pitchFamily="34" charset="0"/>
                  </a:rPr>
                  <a:t> </a:t>
                </a:r>
                <a:r>
                  <a:rPr kumimoji="1" lang="en-US" altLang="zh-CN" sz="2400" dirty="0">
                    <a:latin typeface="Arial" panose="020B0604020202020204" pitchFamily="34" charset="0"/>
                  </a:rPr>
                  <a:t>(</a:t>
                </a:r>
                <a14:m>
                  <m:oMath xmlns:m="http://schemas.openxmlformats.org/officeDocument/2006/math">
                    <m:r>
                      <a:rPr kumimoji="1" lang="en-US" altLang="zh-CN" sz="2400" i="1">
                        <a:latin typeface="Cambria Math" panose="02040503050406030204" pitchFamily="18" charset="0"/>
                      </a:rPr>
                      <m:t>𝑂</m:t>
                    </m:r>
                    <m:r>
                      <a:rPr kumimoji="1" lang="en-US" altLang="zh-CN" sz="2400" i="1">
                        <a:latin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rPr>
                          <m:t>𝑁</m:t>
                        </m:r>
                      </m:e>
                      <m:sup>
                        <m:r>
                          <a:rPr kumimoji="1" lang="en-US" altLang="zh-CN" sz="2400" i="1">
                            <a:latin typeface="Cambria Math" panose="02040503050406030204" pitchFamily="18" charset="0"/>
                          </a:rPr>
                          <m:t>2</m:t>
                        </m:r>
                      </m:sup>
                    </m:sSup>
                    <m:r>
                      <a:rPr kumimoji="1" lang="en-US" altLang="zh-CN" sz="2400" i="1">
                        <a:latin typeface="Cambria Math" panose="02040503050406030204" pitchFamily="18" charset="0"/>
                      </a:rPr>
                      <m:t>)</m:t>
                    </m:r>
                  </m:oMath>
                </a14:m>
                <a:r>
                  <a:rPr kumimoji="1" lang="en-US" altLang="zh-CN" sz="2400" dirty="0">
                    <a:latin typeface="Arial" panose="020B0604020202020204" pitchFamily="34" charset="0"/>
                  </a:rPr>
                  <a:t>).</a:t>
                </a:r>
              </a:p>
              <a:p>
                <a:pPr marL="457200" indent="-457200">
                  <a:lnSpc>
                    <a:spcPct val="150000"/>
                  </a:lnSpc>
                  <a:buFont typeface="+mj-ea"/>
                  <a:buAutoNum type="circleNumDbPlain"/>
                </a:pPr>
                <a:endParaRPr kumimoji="1" lang="en-US" altLang="zh-CN" sz="2400" dirty="0">
                  <a:latin typeface="Arial" panose="020B0604020202020204" pitchFamily="34" charset="0"/>
                </a:endParaRPr>
              </a:p>
            </p:txBody>
          </p:sp>
        </mc:Choice>
        <mc:Fallback xmlns="">
          <p:sp>
            <p:nvSpPr>
              <p:cNvPr id="4" name="文本框 3">
                <a:extLst>
                  <a:ext uri="{FF2B5EF4-FFF2-40B4-BE49-F238E27FC236}">
                    <a16:creationId xmlns:a16="http://schemas.microsoft.com/office/drawing/2014/main" id="{F80FFA6C-70F3-F141-891F-60D2220A0CBC}"/>
                  </a:ext>
                </a:extLst>
              </p:cNvPr>
              <p:cNvSpPr txBox="1">
                <a:spLocks noRot="1" noChangeAspect="1" noMove="1" noResize="1" noEditPoints="1" noAdjustHandles="1" noChangeArrowheads="1" noChangeShapeType="1" noTextEdit="1"/>
              </p:cNvSpPr>
              <p:nvPr/>
            </p:nvSpPr>
            <p:spPr>
              <a:xfrm>
                <a:off x="836596" y="2129363"/>
                <a:ext cx="11124944" cy="3347840"/>
              </a:xfrm>
              <a:prstGeom prst="rect">
                <a:avLst/>
              </a:prstGeom>
              <a:blipFill>
                <a:blip r:embed="rId3"/>
                <a:stretch>
                  <a:fillRect l="-91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66E433C5-94A8-AD49-A6BB-79486D471077}"/>
              </a:ext>
            </a:extLst>
          </p:cNvPr>
          <p:cNvSpPr txBox="1"/>
          <p:nvPr/>
        </p:nvSpPr>
        <p:spPr>
          <a:xfrm>
            <a:off x="663321" y="1519753"/>
            <a:ext cx="2255723"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Conclusion</a:t>
            </a:r>
            <a:r>
              <a:rPr lang="en-US" altLang="zh-CN" sz="2400" b="1" dirty="0">
                <a:latin typeface="Arial" panose="020B0604020202020204" pitchFamily="34" charset="0"/>
                <a:cs typeface="Arial" panose="020B0604020202020204" pitchFamily="34" charset="0"/>
              </a:rPr>
              <a:t>:</a:t>
            </a:r>
          </a:p>
        </p:txBody>
      </p:sp>
      <p:sp>
        <p:nvSpPr>
          <p:cNvPr id="9" name="文本框 8">
            <a:extLst>
              <a:ext uri="{FF2B5EF4-FFF2-40B4-BE49-F238E27FC236}">
                <a16:creationId xmlns:a16="http://schemas.microsoft.com/office/drawing/2014/main" id="{45FB54F5-ECF0-554C-8615-DF4485779E06}"/>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29</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8947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F7548D-00D6-4827-9B05-359383926BB8}"/>
              </a:ext>
            </a:extLst>
          </p:cNvPr>
          <p:cNvSpPr>
            <a:spLocks noGrp="1"/>
          </p:cNvSpPr>
          <p:nvPr>
            <p:ph type="body" sz="quarter" idx="10"/>
          </p:nvPr>
        </p:nvSpPr>
        <p:spPr/>
        <p:txBody>
          <a:bodyPr/>
          <a:lstStyle/>
          <a:p>
            <a:r>
              <a:rPr lang="en-US" altLang="zh-CN" dirty="0"/>
              <a:t>Conclusion</a:t>
            </a:r>
            <a:r>
              <a:rPr lang="zh-CN" altLang="en-US" dirty="0"/>
              <a:t> </a:t>
            </a:r>
            <a:r>
              <a:rPr lang="en-US" altLang="zh-CN" dirty="0"/>
              <a:t>&amp;</a:t>
            </a:r>
            <a:r>
              <a:rPr lang="zh-CN" altLang="en-US" dirty="0"/>
              <a:t> </a:t>
            </a:r>
            <a:r>
              <a:rPr lang="en-US" altLang="zh-CN" dirty="0"/>
              <a:t>Prospects</a:t>
            </a:r>
            <a:endParaRPr lang="zh-CN" altLang="en-US" dirty="0"/>
          </a:p>
        </p:txBody>
      </p:sp>
      <p:sp>
        <p:nvSpPr>
          <p:cNvPr id="8" name="文本框 7">
            <a:extLst>
              <a:ext uri="{FF2B5EF4-FFF2-40B4-BE49-F238E27FC236}">
                <a16:creationId xmlns:a16="http://schemas.microsoft.com/office/drawing/2014/main" id="{EA1F11C0-8905-0B45-9023-FB9B26CB79E4}"/>
              </a:ext>
            </a:extLst>
          </p:cNvPr>
          <p:cNvSpPr txBox="1"/>
          <p:nvPr/>
        </p:nvSpPr>
        <p:spPr>
          <a:xfrm>
            <a:off x="379397" y="4760397"/>
            <a:ext cx="11124944" cy="577850"/>
          </a:xfrm>
          <a:prstGeom prst="rect">
            <a:avLst/>
          </a:prstGeom>
          <a:noFill/>
        </p:spPr>
        <p:txBody>
          <a:bodyPr wrap="square" rtlCol="0">
            <a:spAutoFit/>
          </a:bodyPr>
          <a:lstStyle/>
          <a:p>
            <a:pPr>
              <a:lnSpc>
                <a:spcPct val="150000"/>
              </a:lnSpc>
            </a:pPr>
            <a:r>
              <a:rPr kumimoji="1" lang="zh-CN" altLang="en-US" sz="2400" dirty="0">
                <a:latin typeface="Arial" panose="020B0604020202020204" pitchFamily="34" charset="0"/>
              </a:rPr>
              <a:t>     </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a:t>
            </a:r>
          </a:p>
        </p:txBody>
      </p:sp>
      <p:sp>
        <p:nvSpPr>
          <p:cNvPr id="9" name="文本框 8">
            <a:extLst>
              <a:ext uri="{FF2B5EF4-FFF2-40B4-BE49-F238E27FC236}">
                <a16:creationId xmlns:a16="http://schemas.microsoft.com/office/drawing/2014/main" id="{45FB54F5-ECF0-554C-8615-DF4485779E06}"/>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29</a:t>
            </a:r>
            <a:endParaRPr kumimoji="1" lang="zh-CN" altLang="en-US" sz="1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ADB80E3C-582C-8440-8471-69D41B1373B6}"/>
              </a:ext>
            </a:extLst>
          </p:cNvPr>
          <p:cNvSpPr txBox="1"/>
          <p:nvPr/>
        </p:nvSpPr>
        <p:spPr>
          <a:xfrm>
            <a:off x="675044" y="2267872"/>
            <a:ext cx="11124944" cy="334784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2400" dirty="0">
                <a:latin typeface="Arial" panose="020B0604020202020204" pitchFamily="34" charset="0"/>
              </a:rPr>
              <a:t>Consider</a:t>
            </a:r>
            <a:r>
              <a:rPr kumimoji="1" lang="zh-CN" altLang="en-US" sz="2400" dirty="0">
                <a:latin typeface="Arial" panose="020B0604020202020204" pitchFamily="34" charset="0"/>
              </a:rPr>
              <a:t> </a:t>
            </a:r>
            <a:r>
              <a:rPr kumimoji="1" lang="en-US" altLang="zh-CN" sz="2400" dirty="0">
                <a:latin typeface="Arial" panose="020B0604020202020204" pitchFamily="34" charset="0"/>
              </a:rPr>
              <a:t>solvation</a:t>
            </a:r>
            <a:r>
              <a:rPr kumimoji="1" lang="zh-CN" altLang="en-US" sz="2400" dirty="0">
                <a:latin typeface="Arial" panose="020B0604020202020204" pitchFamily="34" charset="0"/>
              </a:rPr>
              <a:t> </a:t>
            </a:r>
            <a:r>
              <a:rPr kumimoji="1" lang="en-US" altLang="zh-CN" sz="2400" dirty="0">
                <a:latin typeface="Arial" panose="020B0604020202020204" pitchFamily="34" charset="0"/>
              </a:rPr>
              <a:t>effects</a:t>
            </a:r>
            <a:r>
              <a:rPr kumimoji="1" lang="zh-CN" altLang="en-US" sz="2400" dirty="0">
                <a:latin typeface="Arial" panose="020B0604020202020204" pitchFamily="34" charset="0"/>
              </a:rPr>
              <a:t> </a:t>
            </a:r>
            <a:r>
              <a:rPr kumimoji="1" lang="en-US" altLang="zh-CN" sz="2400" dirty="0">
                <a:latin typeface="Arial" panose="020B0604020202020204" pitchFamily="34" charset="0"/>
              </a:rPr>
              <a:t>with</a:t>
            </a:r>
            <a:r>
              <a:rPr kumimoji="1" lang="zh-CN" altLang="en-US" sz="2400" dirty="0">
                <a:latin typeface="Arial" panose="020B0604020202020204" pitchFamily="34" charset="0"/>
              </a:rPr>
              <a:t> </a:t>
            </a:r>
            <a:r>
              <a:rPr kumimoji="1" lang="en-US" altLang="zh-CN" sz="2400" dirty="0">
                <a:latin typeface="Arial" panose="020B0604020202020204" pitchFamily="34" charset="0"/>
              </a:rPr>
              <a:t>the</a:t>
            </a:r>
            <a:r>
              <a:rPr kumimoji="1" lang="zh-CN" altLang="en-US" sz="2400" dirty="0">
                <a:latin typeface="Arial" panose="020B0604020202020204" pitchFamily="34" charset="0"/>
              </a:rPr>
              <a:t> </a:t>
            </a:r>
            <a:r>
              <a:rPr kumimoji="1" lang="en-US" altLang="zh-CN" sz="2400" dirty="0">
                <a:latin typeface="Arial" panose="020B0604020202020204" pitchFamily="34" charset="0"/>
              </a:rPr>
              <a:t>least</a:t>
            </a:r>
            <a:r>
              <a:rPr kumimoji="1" lang="zh-CN" altLang="en-US" sz="2400" dirty="0">
                <a:latin typeface="Arial" panose="020B0604020202020204" pitchFamily="34" charset="0"/>
              </a:rPr>
              <a:t> </a:t>
            </a:r>
            <a:r>
              <a:rPr kumimoji="1" lang="en-US" altLang="zh-CN" sz="2400" dirty="0">
                <a:latin typeface="Arial" panose="020B0604020202020204" pitchFamily="34" charset="0"/>
              </a:rPr>
              <a:t>increase</a:t>
            </a:r>
            <a:r>
              <a:rPr kumimoji="1" lang="zh-CN" altLang="en-US" sz="2400" dirty="0">
                <a:latin typeface="Arial" panose="020B0604020202020204" pitchFamily="34" charset="0"/>
              </a:rPr>
              <a:t> </a:t>
            </a:r>
            <a:r>
              <a:rPr kumimoji="1" lang="en-US" altLang="zh-CN" sz="2400" dirty="0">
                <a:latin typeface="Arial" panose="020B0604020202020204" pitchFamily="34" charset="0"/>
              </a:rPr>
              <a:t>in</a:t>
            </a:r>
            <a:r>
              <a:rPr kumimoji="1" lang="zh-CN" altLang="en-US" sz="2400" dirty="0">
                <a:latin typeface="Arial" panose="020B0604020202020204" pitchFamily="34" charset="0"/>
              </a:rPr>
              <a:t> </a:t>
            </a:r>
            <a:r>
              <a:rPr kumimoji="1" lang="en-US" altLang="zh-CN" sz="2400" dirty="0">
                <a:latin typeface="Arial" panose="020B0604020202020204" pitchFamily="34" charset="0"/>
              </a:rPr>
              <a:t>calculation</a:t>
            </a:r>
            <a:r>
              <a:rPr kumimoji="1" lang="zh-CN" altLang="en-US" sz="2400" dirty="0">
                <a:latin typeface="Arial" panose="020B0604020202020204" pitchFamily="34" charset="0"/>
              </a:rPr>
              <a:t> </a:t>
            </a:r>
            <a:r>
              <a:rPr kumimoji="1" lang="en-US" altLang="zh-CN" sz="2400" dirty="0">
                <a:latin typeface="Arial" panose="020B0604020202020204" pitchFamily="34" charset="0"/>
              </a:rPr>
              <a:t>costs</a:t>
            </a:r>
          </a:p>
          <a:p>
            <a:pPr marL="285750" indent="-285750">
              <a:lnSpc>
                <a:spcPct val="150000"/>
              </a:lnSpc>
              <a:buFont typeface="Arial" panose="020B0604020202020204" pitchFamily="34" charset="0"/>
              <a:buChar char="•"/>
            </a:pPr>
            <a:r>
              <a:rPr kumimoji="1" lang="en-US" altLang="zh-CN" sz="2400" dirty="0">
                <a:latin typeface="Arial" panose="020B0604020202020204" pitchFamily="34" charset="0"/>
              </a:rPr>
              <a:t>Support</a:t>
            </a:r>
            <a:r>
              <a:rPr kumimoji="1" lang="zh-CN" altLang="en-US" sz="2400" dirty="0">
                <a:latin typeface="Arial" panose="020B0604020202020204" pitchFamily="34" charset="0"/>
              </a:rPr>
              <a:t> </a:t>
            </a:r>
            <a:r>
              <a:rPr kumimoji="1" lang="en-US" altLang="zh-CN" sz="2400" dirty="0">
                <a:latin typeface="Arial" panose="020B0604020202020204" pitchFamily="34" charset="0"/>
              </a:rPr>
              <a:t>use</a:t>
            </a:r>
            <a:r>
              <a:rPr kumimoji="1" lang="zh-CN" altLang="en-US" sz="2400" dirty="0">
                <a:latin typeface="Arial" panose="020B0604020202020204" pitchFamily="34" charset="0"/>
              </a:rPr>
              <a:t> </a:t>
            </a:r>
            <a:r>
              <a:rPr kumimoji="1" lang="en-US" altLang="zh-CN" sz="2400" dirty="0">
                <a:latin typeface="Arial" panose="020B0604020202020204" pitchFamily="34" charset="0"/>
              </a:rPr>
              <a:t>of</a:t>
            </a:r>
            <a:r>
              <a:rPr kumimoji="1" lang="zh-CN" altLang="en-US" sz="2400" dirty="0">
                <a:latin typeface="Arial" panose="020B0604020202020204" pitchFamily="34" charset="0"/>
              </a:rPr>
              <a:t> </a:t>
            </a:r>
            <a:r>
              <a:rPr kumimoji="1" lang="en-US" altLang="zh-CN" sz="2400" dirty="0">
                <a:latin typeface="Arial" panose="020B0604020202020204" pitchFamily="34" charset="0"/>
              </a:rPr>
              <a:t>hybrid-functional</a:t>
            </a:r>
            <a:r>
              <a:rPr kumimoji="1" lang="zh-CN" altLang="en-US" sz="2400" dirty="0">
                <a:latin typeface="Arial" panose="020B0604020202020204" pitchFamily="34" charset="0"/>
              </a:rPr>
              <a:t> </a:t>
            </a:r>
            <a:r>
              <a:rPr kumimoji="1" lang="en-US" altLang="zh-CN" sz="2400" dirty="0">
                <a:latin typeface="Arial" panose="020B0604020202020204" pitchFamily="34" charset="0"/>
              </a:rPr>
              <a:t>in</a:t>
            </a:r>
            <a:r>
              <a:rPr kumimoji="1" lang="zh-CN" altLang="en-US" sz="2400" dirty="0">
                <a:latin typeface="Arial" panose="020B0604020202020204" pitchFamily="34" charset="0"/>
              </a:rPr>
              <a:t> </a:t>
            </a:r>
            <a:r>
              <a:rPr kumimoji="1" lang="en-US" altLang="zh-CN" sz="2400" dirty="0">
                <a:latin typeface="Arial" panose="020B0604020202020204" pitchFamily="34" charset="0"/>
              </a:rPr>
              <a:t>RT-TDDFT</a:t>
            </a:r>
            <a:r>
              <a:rPr kumimoji="1" lang="zh-CN" altLang="en-US" sz="2400" dirty="0">
                <a:latin typeface="Arial" panose="020B0604020202020204" pitchFamily="34" charset="0"/>
              </a:rPr>
              <a:t> </a:t>
            </a:r>
            <a:r>
              <a:rPr kumimoji="1" lang="en-US" altLang="zh-CN" sz="2400" dirty="0">
                <a:latin typeface="Arial" panose="020B0604020202020204" pitchFamily="34" charset="0"/>
              </a:rPr>
              <a:t>in</a:t>
            </a:r>
            <a:r>
              <a:rPr kumimoji="1" lang="zh-CN" altLang="en-US" sz="2400" dirty="0">
                <a:latin typeface="Arial" panose="020B0604020202020204" pitchFamily="34" charset="0"/>
              </a:rPr>
              <a:t> </a:t>
            </a:r>
            <a:r>
              <a:rPr kumimoji="1" lang="en-US" altLang="zh-CN" sz="2400" dirty="0">
                <a:latin typeface="Arial" panose="020B0604020202020204" pitchFamily="34" charset="0"/>
              </a:rPr>
              <a:t>TDPW</a:t>
            </a:r>
          </a:p>
          <a:p>
            <a:pPr marL="285750" indent="-285750">
              <a:lnSpc>
                <a:spcPct val="150000"/>
              </a:lnSpc>
              <a:buFont typeface="Arial" panose="020B0604020202020204" pitchFamily="34" charset="0"/>
              <a:buChar char="•"/>
            </a:pPr>
            <a:r>
              <a:rPr kumimoji="1" lang="en-US" altLang="zh-CN" sz="2400" dirty="0">
                <a:latin typeface="Arial" panose="020B0604020202020204" pitchFamily="34" charset="0"/>
              </a:rPr>
              <a:t>Develop</a:t>
            </a:r>
            <a:r>
              <a:rPr kumimoji="1" lang="zh-CN" altLang="en-US" sz="2400" dirty="0">
                <a:latin typeface="Arial" panose="020B0604020202020204" pitchFamily="34" charset="0"/>
              </a:rPr>
              <a:t> </a:t>
            </a:r>
            <a:r>
              <a:rPr kumimoji="1" lang="en-US" altLang="zh-CN" sz="2400" dirty="0">
                <a:latin typeface="Arial" panose="020B0604020202020204" pitchFamily="34" charset="0"/>
              </a:rPr>
              <a:t>methods</a:t>
            </a:r>
            <a:r>
              <a:rPr kumimoji="1" lang="zh-CN" altLang="en-US" sz="2400" dirty="0">
                <a:latin typeface="Arial" panose="020B0604020202020204" pitchFamily="34" charset="0"/>
              </a:rPr>
              <a:t> </a:t>
            </a:r>
            <a:r>
              <a:rPr kumimoji="1" lang="en-US" altLang="zh-CN" sz="2400" dirty="0">
                <a:latin typeface="Arial" panose="020B0604020202020204" pitchFamily="34" charset="0"/>
              </a:rPr>
              <a:t>under</a:t>
            </a:r>
            <a:r>
              <a:rPr kumimoji="1" lang="zh-CN" altLang="en-US" sz="2400" dirty="0">
                <a:latin typeface="Arial" panose="020B0604020202020204" pitchFamily="34" charset="0"/>
              </a:rPr>
              <a:t> </a:t>
            </a:r>
            <a:r>
              <a:rPr kumimoji="1" lang="en-US" altLang="zh-CN" sz="2400" dirty="0">
                <a:latin typeface="Arial" panose="020B0604020202020204" pitchFamily="34" charset="0"/>
              </a:rPr>
              <a:t>different</a:t>
            </a:r>
            <a:r>
              <a:rPr kumimoji="1" lang="zh-CN" altLang="en-US" sz="2400" dirty="0">
                <a:latin typeface="Arial" panose="020B0604020202020204" pitchFamily="34" charset="0"/>
              </a:rPr>
              <a:t> </a:t>
            </a:r>
            <a:r>
              <a:rPr kumimoji="1" lang="en-US" altLang="zh-CN" sz="2400" dirty="0">
                <a:latin typeface="Arial" panose="020B0604020202020204" pitchFamily="34" charset="0"/>
              </a:rPr>
              <a:t>gauges</a:t>
            </a:r>
          </a:p>
          <a:p>
            <a:pPr marL="285750" indent="-285750">
              <a:lnSpc>
                <a:spcPct val="150000"/>
              </a:lnSpc>
              <a:buFont typeface="Arial" panose="020B0604020202020204" pitchFamily="34" charset="0"/>
              <a:buChar char="•"/>
            </a:pPr>
            <a:r>
              <a:rPr kumimoji="1" lang="en-US" altLang="zh-CN" sz="2400" dirty="0">
                <a:latin typeface="Arial" panose="020B0604020202020204" pitchFamily="34" charset="0"/>
              </a:rPr>
              <a:t>Study</a:t>
            </a:r>
            <a:r>
              <a:rPr kumimoji="1" lang="zh-CN" altLang="en-US" sz="2400" dirty="0">
                <a:latin typeface="Arial" panose="020B0604020202020204" pitchFamily="34" charset="0"/>
              </a:rPr>
              <a:t> </a:t>
            </a:r>
            <a:r>
              <a:rPr kumimoji="1" lang="en-US" altLang="zh-CN" sz="2400" dirty="0">
                <a:latin typeface="Arial" panose="020B0604020202020204" pitchFamily="34" charset="0"/>
              </a:rPr>
              <a:t>advanced</a:t>
            </a:r>
            <a:r>
              <a:rPr kumimoji="1" lang="zh-CN" altLang="en-US" sz="2400" dirty="0">
                <a:latin typeface="Arial" panose="020B0604020202020204" pitchFamily="34" charset="0"/>
              </a:rPr>
              <a:t> </a:t>
            </a:r>
            <a:r>
              <a:rPr kumimoji="1" lang="en-US" altLang="zh-CN" sz="2400" dirty="0">
                <a:latin typeface="Arial" panose="020B0604020202020204" pitchFamily="34" charset="0"/>
              </a:rPr>
              <a:t>chiral</a:t>
            </a:r>
            <a:r>
              <a:rPr kumimoji="1" lang="zh-CN" altLang="en-US" sz="2400" dirty="0">
                <a:latin typeface="Arial" panose="020B0604020202020204" pitchFamily="34" charset="0"/>
              </a:rPr>
              <a:t> </a:t>
            </a:r>
            <a:r>
              <a:rPr kumimoji="1" lang="en-US" altLang="zh-CN" sz="2400" dirty="0">
                <a:latin typeface="Arial" panose="020B0604020202020204" pitchFamily="34" charset="0"/>
              </a:rPr>
              <a:t>systems</a:t>
            </a:r>
            <a:r>
              <a:rPr kumimoji="1" lang="zh-CN" altLang="en-US" sz="2400" dirty="0">
                <a:latin typeface="Arial" panose="020B0604020202020204" pitchFamily="34" charset="0"/>
              </a:rPr>
              <a:t> </a:t>
            </a:r>
            <a:r>
              <a:rPr kumimoji="1" lang="en-US" altLang="zh-CN" sz="2400" dirty="0">
                <a:latin typeface="Arial" panose="020B0604020202020204" pitchFamily="34" charset="0"/>
              </a:rPr>
              <a:t>with</a:t>
            </a:r>
            <a:r>
              <a:rPr kumimoji="1" lang="zh-CN" altLang="en-US" sz="2400" dirty="0">
                <a:latin typeface="Arial" panose="020B0604020202020204" pitchFamily="34" charset="0"/>
              </a:rPr>
              <a:t> </a:t>
            </a:r>
            <a:r>
              <a:rPr kumimoji="1" lang="en-US" altLang="zh-CN" sz="2400" dirty="0">
                <a:latin typeface="Arial" panose="020B0604020202020204" pitchFamily="34" charset="0"/>
              </a:rPr>
              <a:t>TDPW</a:t>
            </a:r>
          </a:p>
          <a:p>
            <a:pPr>
              <a:lnSpc>
                <a:spcPct val="150000"/>
              </a:lnSpc>
            </a:pPr>
            <a:r>
              <a:rPr kumimoji="1" lang="zh-CN" altLang="en-US" sz="2400" dirty="0">
                <a:latin typeface="Arial" panose="020B0604020202020204" pitchFamily="34" charset="0"/>
              </a:rPr>
              <a:t>     </a:t>
            </a:r>
            <a:endParaRPr kumimoji="1" lang="en-US" altLang="zh-CN" sz="2400" dirty="0">
              <a:latin typeface="Arial" panose="020B0604020202020204" pitchFamily="34" charset="0"/>
            </a:endParaRPr>
          </a:p>
          <a:p>
            <a:pPr marL="285750" indent="-285750">
              <a:lnSpc>
                <a:spcPct val="150000"/>
              </a:lnSpc>
              <a:buFont typeface="Arial" panose="020B0604020202020204" pitchFamily="34" charset="0"/>
              <a:buChar char="•"/>
            </a:pPr>
            <a:endParaRPr kumimoji="1" lang="en-US" altLang="zh-CN" sz="2400" dirty="0">
              <a:latin typeface="Arial" panose="020B0604020202020204" pitchFamily="34" charset="0"/>
            </a:endParaRPr>
          </a:p>
        </p:txBody>
      </p:sp>
      <p:sp>
        <p:nvSpPr>
          <p:cNvPr id="20" name="文本框 19">
            <a:extLst>
              <a:ext uri="{FF2B5EF4-FFF2-40B4-BE49-F238E27FC236}">
                <a16:creationId xmlns:a16="http://schemas.microsoft.com/office/drawing/2014/main" id="{B0FC0AE7-C52B-4040-9352-84BF301FCA0A}"/>
              </a:ext>
            </a:extLst>
          </p:cNvPr>
          <p:cNvSpPr txBox="1"/>
          <p:nvPr/>
        </p:nvSpPr>
        <p:spPr>
          <a:xfrm>
            <a:off x="675044" y="1519753"/>
            <a:ext cx="2255723"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Prospects:</a:t>
            </a:r>
            <a:endParaRPr lang="en-US" altLang="zh-C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72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35CD61-909E-4F22-B13E-FFEE85A0F1D9}"/>
              </a:ext>
            </a:extLst>
          </p:cNvPr>
          <p:cNvSpPr/>
          <p:nvPr/>
        </p:nvSpPr>
        <p:spPr>
          <a:xfrm>
            <a:off x="1472394" y="2287814"/>
            <a:ext cx="9902283" cy="177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altLang="zh-CN" sz="4800" b="1" dirty="0">
                <a:solidFill>
                  <a:schemeClr val="tx2"/>
                </a:solidFill>
                <a:latin typeface="+mj-ea"/>
                <a:ea typeface="+mj-ea"/>
              </a:rPr>
              <a:t>Thanks</a:t>
            </a:r>
            <a:r>
              <a:rPr lang="zh-CN" altLang="en-US" sz="4800" b="1" dirty="0">
                <a:solidFill>
                  <a:schemeClr val="tx2"/>
                </a:solidFill>
                <a:latin typeface="+mj-ea"/>
                <a:ea typeface="+mj-ea"/>
              </a:rPr>
              <a:t> </a:t>
            </a:r>
            <a:r>
              <a:rPr lang="en-US" altLang="zh-CN" sz="4800" b="1" dirty="0">
                <a:solidFill>
                  <a:schemeClr val="tx2"/>
                </a:solidFill>
                <a:latin typeface="+mj-ea"/>
                <a:ea typeface="+mj-ea"/>
              </a:rPr>
              <a:t>for</a:t>
            </a:r>
            <a:r>
              <a:rPr lang="zh-CN" altLang="en-US" sz="4800" b="1" dirty="0">
                <a:solidFill>
                  <a:schemeClr val="tx2"/>
                </a:solidFill>
                <a:latin typeface="+mj-ea"/>
                <a:ea typeface="+mj-ea"/>
              </a:rPr>
              <a:t> </a:t>
            </a:r>
            <a:r>
              <a:rPr lang="en-US" altLang="zh-CN" sz="4800" b="1" dirty="0">
                <a:solidFill>
                  <a:schemeClr val="tx2"/>
                </a:solidFill>
                <a:latin typeface="+mj-ea"/>
                <a:ea typeface="+mj-ea"/>
              </a:rPr>
              <a:t>your</a:t>
            </a:r>
            <a:r>
              <a:rPr lang="zh-CN" altLang="en-US" sz="4800" b="1" dirty="0">
                <a:solidFill>
                  <a:schemeClr val="tx2"/>
                </a:solidFill>
                <a:latin typeface="+mj-ea"/>
                <a:ea typeface="+mj-ea"/>
              </a:rPr>
              <a:t> </a:t>
            </a:r>
            <a:r>
              <a:rPr lang="en-US" altLang="zh-CN" sz="4800" b="1" dirty="0">
                <a:solidFill>
                  <a:schemeClr val="tx2"/>
                </a:solidFill>
                <a:latin typeface="+mj-ea"/>
                <a:ea typeface="+mj-ea"/>
              </a:rPr>
              <a:t>listening</a:t>
            </a:r>
          </a:p>
          <a:p>
            <a:pPr algn="ctr">
              <a:lnSpc>
                <a:spcPct val="200000"/>
              </a:lnSpc>
            </a:pPr>
            <a:r>
              <a:rPr lang="en-US" altLang="zh-CN" sz="3200" dirty="0">
                <a:solidFill>
                  <a:schemeClr val="tx2"/>
                </a:solidFill>
                <a:latin typeface="+mj-ea"/>
                <a:ea typeface="+mj-ea"/>
              </a:rPr>
              <a:t>Comments</a:t>
            </a:r>
            <a:r>
              <a:rPr lang="zh-CN" altLang="en-US" sz="3200" dirty="0">
                <a:solidFill>
                  <a:schemeClr val="tx2"/>
                </a:solidFill>
                <a:latin typeface="+mj-ea"/>
                <a:ea typeface="+mj-ea"/>
              </a:rPr>
              <a:t> </a:t>
            </a:r>
            <a:r>
              <a:rPr lang="en-US" altLang="zh-CN" sz="3200" dirty="0">
                <a:solidFill>
                  <a:schemeClr val="tx2"/>
                </a:solidFill>
                <a:latin typeface="+mj-ea"/>
                <a:ea typeface="+mj-ea"/>
              </a:rPr>
              <a:t>are</a:t>
            </a:r>
            <a:r>
              <a:rPr lang="zh-CN" altLang="en-US" sz="3200" dirty="0">
                <a:solidFill>
                  <a:schemeClr val="tx2"/>
                </a:solidFill>
                <a:latin typeface="+mj-ea"/>
                <a:ea typeface="+mj-ea"/>
              </a:rPr>
              <a:t> </a:t>
            </a:r>
            <a:r>
              <a:rPr lang="en-US" altLang="zh-CN" sz="3200" dirty="0">
                <a:solidFill>
                  <a:schemeClr val="tx2"/>
                </a:solidFill>
                <a:latin typeface="+mj-ea"/>
                <a:ea typeface="+mj-ea"/>
              </a:rPr>
              <a:t>expected</a:t>
            </a:r>
            <a:r>
              <a:rPr lang="zh-CN" altLang="en-US" sz="3200" dirty="0">
                <a:solidFill>
                  <a:schemeClr val="tx2"/>
                </a:solidFill>
                <a:latin typeface="+mj-ea"/>
                <a:ea typeface="+mj-ea"/>
              </a:rPr>
              <a:t> </a:t>
            </a:r>
            <a:r>
              <a:rPr lang="en-US" altLang="zh-CN" sz="3200" dirty="0">
                <a:solidFill>
                  <a:schemeClr val="tx2"/>
                </a:solidFill>
                <a:latin typeface="+mj-ea"/>
                <a:ea typeface="+mj-ea"/>
              </a:rPr>
              <a:t>with</a:t>
            </a:r>
            <a:r>
              <a:rPr lang="zh-CN" altLang="en-US" sz="3200" dirty="0">
                <a:solidFill>
                  <a:schemeClr val="tx2"/>
                </a:solidFill>
                <a:latin typeface="+mj-ea"/>
                <a:ea typeface="+mj-ea"/>
              </a:rPr>
              <a:t> </a:t>
            </a:r>
            <a:r>
              <a:rPr lang="en-US" altLang="zh-CN" sz="3200" dirty="0">
                <a:solidFill>
                  <a:schemeClr val="tx2"/>
                </a:solidFill>
                <a:latin typeface="+mj-ea"/>
                <a:ea typeface="+mj-ea"/>
              </a:rPr>
              <a:t>respect.</a:t>
            </a:r>
            <a:endParaRPr lang="zh-CN" altLang="en-US" sz="3200" dirty="0">
              <a:solidFill>
                <a:schemeClr val="tx2"/>
              </a:solidFill>
              <a:latin typeface="+mj-ea"/>
              <a:ea typeface="+mj-ea"/>
            </a:endParaRPr>
          </a:p>
        </p:txBody>
      </p:sp>
      <p:sp>
        <p:nvSpPr>
          <p:cNvPr id="3" name="文本框 2">
            <a:extLst>
              <a:ext uri="{FF2B5EF4-FFF2-40B4-BE49-F238E27FC236}">
                <a16:creationId xmlns:a16="http://schemas.microsoft.com/office/drawing/2014/main" id="{260F6B33-AD00-5049-9C6D-8C7F628CE021}"/>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30</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5515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B0ED35-20BA-490F-97B4-ACBFE71BC10F}"/>
              </a:ext>
            </a:extLst>
          </p:cNvPr>
          <p:cNvSpPr>
            <a:spLocks noGrp="1"/>
          </p:cNvSpPr>
          <p:nvPr>
            <p:ph type="body" sz="quarter" idx="11"/>
          </p:nvPr>
        </p:nvSpPr>
        <p:spPr/>
        <p:txBody>
          <a:bodyPr/>
          <a:lstStyle/>
          <a:p>
            <a:r>
              <a:rPr lang="en-US" altLang="zh-CN" b="1" dirty="0"/>
              <a:t>Part 01</a:t>
            </a:r>
            <a:endParaRPr lang="zh-CN" altLang="en-US" b="1" dirty="0"/>
          </a:p>
        </p:txBody>
      </p:sp>
      <p:sp>
        <p:nvSpPr>
          <p:cNvPr id="3" name="文本占位符 2">
            <a:extLst>
              <a:ext uri="{FF2B5EF4-FFF2-40B4-BE49-F238E27FC236}">
                <a16:creationId xmlns:a16="http://schemas.microsoft.com/office/drawing/2014/main" id="{B59B98D8-F031-48F1-A9DF-5736DC8FABA5}"/>
              </a:ext>
            </a:extLst>
          </p:cNvPr>
          <p:cNvSpPr>
            <a:spLocks noGrp="1"/>
          </p:cNvSpPr>
          <p:nvPr>
            <p:ph type="body" sz="quarter" idx="12"/>
          </p:nvPr>
        </p:nvSpPr>
        <p:spPr/>
        <p:txBody>
          <a:bodyPr/>
          <a:lstStyle/>
          <a:p>
            <a:r>
              <a:rPr lang="en-US" altLang="zh-CN" sz="4000" b="1" dirty="0"/>
              <a:t>Research Background</a:t>
            </a:r>
            <a:endParaRPr lang="zh-CN" altLang="en-US" sz="4000" b="1" dirty="0"/>
          </a:p>
        </p:txBody>
      </p:sp>
      <p:sp>
        <p:nvSpPr>
          <p:cNvPr id="4" name="文本框 3">
            <a:extLst>
              <a:ext uri="{FF2B5EF4-FFF2-40B4-BE49-F238E27FC236}">
                <a16:creationId xmlns:a16="http://schemas.microsoft.com/office/drawing/2014/main" id="{1AE82C71-E6D1-D849-9876-690DF54F80A3}"/>
              </a:ext>
            </a:extLst>
          </p:cNvPr>
          <p:cNvSpPr txBox="1"/>
          <p:nvPr/>
        </p:nvSpPr>
        <p:spPr>
          <a:xfrm>
            <a:off x="11823447" y="6531556"/>
            <a:ext cx="274434"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3</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3190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a:xfrm>
            <a:off x="684197" y="163365"/>
            <a:ext cx="6629859" cy="538877"/>
          </a:xfrm>
        </p:spPr>
        <p:txBody>
          <a:bodyPr/>
          <a:lstStyle/>
          <a:p>
            <a:r>
              <a:rPr lang="en-US" altLang="zh-CN" dirty="0"/>
              <a:t>Chirality</a:t>
            </a:r>
            <a:endParaRPr lang="zh-CN" altLang="en-US" dirty="0"/>
          </a:p>
        </p:txBody>
      </p:sp>
      <p:sp>
        <p:nvSpPr>
          <p:cNvPr id="10" name="文本框 9">
            <a:extLst>
              <a:ext uri="{FF2B5EF4-FFF2-40B4-BE49-F238E27FC236}">
                <a16:creationId xmlns:a16="http://schemas.microsoft.com/office/drawing/2014/main" id="{868A6FBB-4BE6-40C7-9F74-A2C955322D69}"/>
              </a:ext>
            </a:extLst>
          </p:cNvPr>
          <p:cNvSpPr txBox="1"/>
          <p:nvPr/>
        </p:nvSpPr>
        <p:spPr>
          <a:xfrm>
            <a:off x="429553" y="1599373"/>
            <a:ext cx="11284026" cy="4744247"/>
          </a:xfrm>
          <a:prstGeom prst="rect">
            <a:avLst/>
          </a:prstGeom>
          <a:noFill/>
        </p:spPr>
        <p:txBody>
          <a:bodyPr wrap="square" rtlCol="0">
            <a:spAutoFit/>
          </a:bodyPr>
          <a:lstStyle/>
          <a:p>
            <a:pPr>
              <a:lnSpc>
                <a:spcPct val="150000"/>
              </a:lnSpc>
            </a:pPr>
            <a:r>
              <a:rPr lang="en-US" altLang="zh-CN" sz="2400" b="1" dirty="0">
                <a:latin typeface="Arial" panose="020B0604020202020204" pitchFamily="34" charset="0"/>
                <a:cs typeface="Arial" panose="020B0604020202020204" pitchFamily="34" charset="0"/>
              </a:rPr>
              <a:t>Chirality</a:t>
            </a:r>
            <a:r>
              <a:rPr lang="en-US" altLang="zh-CN" sz="2400" b="1" dirty="0">
                <a:latin typeface="PingFang SC"/>
              </a:rPr>
              <a:t>:</a:t>
            </a:r>
            <a:r>
              <a:rPr lang="zh-CN" altLang="en-US" sz="2400" dirty="0">
                <a:latin typeface="Arial" panose="020B0604020202020204" pitchFamily="34" charset="0"/>
              </a:rPr>
              <a:t> </a:t>
            </a:r>
            <a:r>
              <a:rPr lang="en-US" altLang="zh-CN" sz="2400" dirty="0">
                <a:latin typeface="Arial" panose="020B0604020202020204" pitchFamily="34" charset="0"/>
              </a:rPr>
              <a:t>A</a:t>
            </a:r>
            <a:r>
              <a:rPr lang="zh-CN" altLang="en-US" sz="2400" dirty="0">
                <a:latin typeface="Arial" panose="020B0604020202020204" pitchFamily="34" charset="0"/>
              </a:rPr>
              <a:t> </a:t>
            </a:r>
            <a:r>
              <a:rPr lang="en-US" altLang="zh-CN" sz="2400" dirty="0">
                <a:latin typeface="Arial" panose="020B0604020202020204" pitchFamily="34" charset="0"/>
              </a:rPr>
              <a:t>property</a:t>
            </a:r>
            <a:r>
              <a:rPr lang="zh-CN" altLang="en-US" sz="2400" dirty="0">
                <a:latin typeface="Arial" panose="020B0604020202020204" pitchFamily="34" charset="0"/>
              </a:rPr>
              <a:t> </a:t>
            </a:r>
            <a:r>
              <a:rPr lang="en-US" altLang="zh-CN" sz="2400" dirty="0">
                <a:latin typeface="Arial" panose="020B0604020202020204" pitchFamily="34" charset="0"/>
              </a:rPr>
              <a:t>that</a:t>
            </a:r>
            <a:r>
              <a:rPr lang="zh-CN" altLang="en-US" sz="2400" dirty="0">
                <a:latin typeface="Arial" panose="020B0604020202020204" pitchFamily="34" charset="0"/>
              </a:rPr>
              <a:t> </a:t>
            </a:r>
            <a:r>
              <a:rPr lang="en-US" altLang="zh-CN" sz="2400" dirty="0">
                <a:latin typeface="Arial" panose="020B0604020202020204" pitchFamily="34" charset="0"/>
              </a:rPr>
              <a:t>the</a:t>
            </a:r>
            <a:r>
              <a:rPr lang="zh-CN" altLang="en-US" sz="2400" dirty="0">
                <a:latin typeface="Arial" panose="020B0604020202020204" pitchFamily="34" charset="0"/>
              </a:rPr>
              <a:t> </a:t>
            </a:r>
            <a:r>
              <a:rPr lang="en-US" altLang="zh-CN" sz="2400" dirty="0">
                <a:latin typeface="Arial" panose="020B0604020202020204" pitchFamily="34" charset="0"/>
              </a:rPr>
              <a:t>original</a:t>
            </a:r>
            <a:r>
              <a:rPr lang="zh-CN" altLang="en-US" sz="2400" dirty="0">
                <a:latin typeface="Arial" panose="020B0604020202020204" pitchFamily="34" charset="0"/>
              </a:rPr>
              <a:t> </a:t>
            </a:r>
            <a:r>
              <a:rPr lang="en-US" altLang="zh-CN" sz="2400" dirty="0">
                <a:latin typeface="Arial" panose="020B0604020202020204" pitchFamily="34" charset="0"/>
              </a:rPr>
              <a:t>entity</a:t>
            </a:r>
            <a:r>
              <a:rPr lang="zh-CN" altLang="en-US" sz="2400" dirty="0">
                <a:latin typeface="Arial" panose="020B0604020202020204" pitchFamily="34" charset="0"/>
              </a:rPr>
              <a:t> </a:t>
            </a:r>
            <a:r>
              <a:rPr lang="en-US" altLang="zh-CN" sz="2400" dirty="0">
                <a:latin typeface="Arial" panose="020B0604020202020204" pitchFamily="34" charset="0"/>
              </a:rPr>
              <a:t>cannot</a:t>
            </a:r>
            <a:r>
              <a:rPr lang="zh-CN" altLang="en-US" sz="2400" dirty="0">
                <a:latin typeface="Arial" panose="020B0604020202020204" pitchFamily="34" charset="0"/>
              </a:rPr>
              <a:t> </a:t>
            </a:r>
            <a:r>
              <a:rPr lang="en-US" altLang="zh-CN" sz="2400" dirty="0">
                <a:latin typeface="Arial" panose="020B0604020202020204" pitchFamily="34" charset="0"/>
              </a:rPr>
              <a:t>coincide</a:t>
            </a:r>
            <a:r>
              <a:rPr lang="zh-CN" altLang="en-US" sz="2400" dirty="0">
                <a:latin typeface="Arial" panose="020B0604020202020204" pitchFamily="34" charset="0"/>
              </a:rPr>
              <a:t> </a:t>
            </a:r>
            <a:endParaRPr lang="en-US" altLang="zh-CN" sz="2400" dirty="0">
              <a:latin typeface="Arial" panose="020B0604020202020204" pitchFamily="34" charset="0"/>
            </a:endParaRPr>
          </a:p>
          <a:p>
            <a:pPr>
              <a:lnSpc>
                <a:spcPct val="150000"/>
              </a:lnSpc>
            </a:pPr>
            <a:r>
              <a:rPr lang="en-US" altLang="zh-CN" sz="2400" dirty="0">
                <a:latin typeface="Arial" panose="020B0604020202020204" pitchFamily="34" charset="0"/>
              </a:rPr>
              <a:t>with</a:t>
            </a:r>
            <a:r>
              <a:rPr lang="zh-CN" altLang="en-US" sz="2400" dirty="0">
                <a:latin typeface="Arial" panose="020B0604020202020204" pitchFamily="34" charset="0"/>
              </a:rPr>
              <a:t> </a:t>
            </a:r>
            <a:r>
              <a:rPr lang="en-US" altLang="zh-CN" sz="2400" dirty="0">
                <a:latin typeface="Arial" panose="020B0604020202020204" pitchFamily="34" charset="0"/>
              </a:rPr>
              <a:t>its</a:t>
            </a:r>
            <a:r>
              <a:rPr lang="zh-CN" altLang="en-US" sz="2400" dirty="0">
                <a:latin typeface="Arial" panose="020B0604020202020204" pitchFamily="34" charset="0"/>
              </a:rPr>
              <a:t> </a:t>
            </a:r>
            <a:r>
              <a:rPr lang="en-US" altLang="zh-CN" sz="2400" dirty="0">
                <a:latin typeface="Arial" panose="020B0604020202020204" pitchFamily="34" charset="0"/>
              </a:rPr>
              <a:t>mirror</a:t>
            </a:r>
            <a:r>
              <a:rPr lang="zh-CN" altLang="en-US" sz="2400" dirty="0">
                <a:latin typeface="Arial" panose="020B0604020202020204" pitchFamily="34" charset="0"/>
              </a:rPr>
              <a:t> </a:t>
            </a:r>
            <a:r>
              <a:rPr lang="en-US" altLang="zh-CN" sz="2400" dirty="0">
                <a:latin typeface="Arial" panose="020B0604020202020204" pitchFamily="34" charset="0"/>
              </a:rPr>
              <a:t>image</a:t>
            </a:r>
            <a:r>
              <a:rPr lang="zh-CN" altLang="en-US" sz="2400" dirty="0">
                <a:latin typeface="Arial" panose="020B0604020202020204" pitchFamily="34" charset="0"/>
              </a:rPr>
              <a:t> </a:t>
            </a:r>
            <a:r>
              <a:rPr lang="en-US" altLang="zh-CN" sz="2400" dirty="0">
                <a:latin typeface="Arial" panose="020B0604020202020204" pitchFamily="34" charset="0"/>
              </a:rPr>
              <a:t>by</a:t>
            </a:r>
            <a:r>
              <a:rPr lang="zh-CN" altLang="en-US" sz="2400" dirty="0">
                <a:latin typeface="Arial" panose="020B0604020202020204" pitchFamily="34" charset="0"/>
              </a:rPr>
              <a:t> </a:t>
            </a:r>
            <a:r>
              <a:rPr lang="en-US" altLang="zh-CN" sz="2400" dirty="0">
                <a:latin typeface="Arial" panose="020B0604020202020204" pitchFamily="34" charset="0"/>
              </a:rPr>
              <a:t>any</a:t>
            </a:r>
            <a:r>
              <a:rPr lang="zh-CN" altLang="en-US" sz="2400" dirty="0">
                <a:latin typeface="Arial" panose="020B0604020202020204" pitchFamily="34" charset="0"/>
              </a:rPr>
              <a:t> </a:t>
            </a:r>
            <a:r>
              <a:rPr lang="en-US" altLang="zh-CN" sz="2400" dirty="0">
                <a:latin typeface="Arial" panose="020B0604020202020204" pitchFamily="34" charset="0"/>
              </a:rPr>
              <a:t>means.</a:t>
            </a:r>
          </a:p>
          <a:p>
            <a:pPr>
              <a:lnSpc>
                <a:spcPct val="150000"/>
              </a:lnSpc>
            </a:pPr>
            <a:endParaRPr lang="en-US" altLang="zh-CN" sz="2000" dirty="0">
              <a:latin typeface="Arial" panose="020B0604020202020204" pitchFamily="34" charset="0"/>
            </a:endParaRPr>
          </a:p>
          <a:p>
            <a:pPr>
              <a:lnSpc>
                <a:spcPct val="150000"/>
              </a:lnSpc>
            </a:pPr>
            <a:endParaRPr lang="en-US" altLang="zh-CN" sz="2000" dirty="0">
              <a:latin typeface="Arial" panose="020B0604020202020204" pitchFamily="34" charset="0"/>
            </a:endParaRPr>
          </a:p>
          <a:p>
            <a:pPr>
              <a:lnSpc>
                <a:spcPct val="150000"/>
              </a:lnSpc>
            </a:pPr>
            <a:r>
              <a:rPr lang="en-US" altLang="zh-CN" sz="2400" b="1" dirty="0">
                <a:latin typeface="Arial" panose="020B0604020202020204" pitchFamily="34" charset="0"/>
              </a:rPr>
              <a:t>Experimental</a:t>
            </a:r>
            <a:r>
              <a:rPr lang="zh-CN" altLang="en-US" sz="2400" b="1" dirty="0">
                <a:latin typeface="Arial" panose="020B0604020202020204" pitchFamily="34" charset="0"/>
              </a:rPr>
              <a:t> </a:t>
            </a:r>
            <a:r>
              <a:rPr lang="en-US" altLang="zh-CN" sz="2400" b="1" dirty="0">
                <a:latin typeface="Arial" panose="020B0604020202020204" pitchFamily="34" charset="0"/>
              </a:rPr>
              <a:t>characterization</a:t>
            </a:r>
            <a:r>
              <a:rPr lang="zh-CN" altLang="en-US" sz="2400" b="1" dirty="0">
                <a:latin typeface="Arial" panose="020B0604020202020204" pitchFamily="34" charset="0"/>
              </a:rPr>
              <a:t> </a:t>
            </a:r>
            <a:r>
              <a:rPr lang="en-US" altLang="zh-CN" sz="2400" b="1" dirty="0">
                <a:latin typeface="Arial" panose="020B0604020202020204" pitchFamily="34" charset="0"/>
              </a:rPr>
              <a:t>methods</a:t>
            </a:r>
            <a:r>
              <a:rPr lang="zh-CN" altLang="en-US" sz="2400" b="1" dirty="0">
                <a:latin typeface="Arial" panose="020B0604020202020204" pitchFamily="34" charset="0"/>
              </a:rPr>
              <a:t> </a:t>
            </a:r>
            <a:r>
              <a:rPr lang="en-US" altLang="zh-CN" sz="2400" b="1" dirty="0">
                <a:latin typeface="Arial" panose="020B0604020202020204" pitchFamily="34" charset="0"/>
              </a:rPr>
              <a:t>to</a:t>
            </a:r>
            <a:r>
              <a:rPr lang="zh-CN" altLang="en-US" sz="2400" b="1" dirty="0">
                <a:latin typeface="Arial" panose="020B0604020202020204" pitchFamily="34" charset="0"/>
              </a:rPr>
              <a:t> </a:t>
            </a:r>
            <a:r>
              <a:rPr lang="en-US" altLang="zh-CN" sz="2400" b="1" dirty="0">
                <a:latin typeface="Arial" panose="020B0604020202020204" pitchFamily="34" charset="0"/>
              </a:rPr>
              <a:t>determine</a:t>
            </a:r>
            <a:r>
              <a:rPr lang="zh-CN" altLang="en-US" sz="2400" b="1" dirty="0">
                <a:latin typeface="Arial" panose="020B0604020202020204" pitchFamily="34" charset="0"/>
              </a:rPr>
              <a:t> </a:t>
            </a:r>
            <a:r>
              <a:rPr lang="en-US" altLang="zh-CN" sz="2400" b="1" dirty="0">
                <a:latin typeface="Arial" panose="020B0604020202020204" pitchFamily="34" charset="0"/>
              </a:rPr>
              <a:t>the chiral</a:t>
            </a:r>
            <a:r>
              <a:rPr lang="zh-CN" altLang="en-US" sz="2400" b="1" dirty="0">
                <a:latin typeface="Arial" panose="020B0604020202020204" pitchFamily="34" charset="0"/>
              </a:rPr>
              <a:t> </a:t>
            </a:r>
            <a:r>
              <a:rPr lang="en-US" altLang="zh-CN" sz="2400" b="1" dirty="0">
                <a:latin typeface="Arial" panose="020B0604020202020204" pitchFamily="34" charset="0"/>
              </a:rPr>
              <a:t>configuration:</a:t>
            </a:r>
            <a:endParaRPr lang="en-US" altLang="zh-CN" sz="2000" b="1" dirty="0">
              <a:latin typeface="Arial" panose="020B0604020202020204" pitchFamily="34" charset="0"/>
            </a:endParaRPr>
          </a:p>
          <a:p>
            <a:pPr marL="285750" indent="-285750">
              <a:lnSpc>
                <a:spcPct val="150000"/>
              </a:lnSpc>
              <a:buFont typeface="Arial" panose="020B0604020202020204" pitchFamily="34" charset="0"/>
              <a:buChar char="•"/>
            </a:pPr>
            <a:r>
              <a:rPr lang="en-US" altLang="zh-CN" sz="2400" dirty="0">
                <a:latin typeface="Arial" panose="020B0604020202020204" pitchFamily="34" charset="0"/>
              </a:rPr>
              <a:t>Single-crystal</a:t>
            </a:r>
            <a:r>
              <a:rPr lang="zh-CN" altLang="en-US" sz="2400" dirty="0">
                <a:latin typeface="Arial" panose="020B0604020202020204" pitchFamily="34" charset="0"/>
              </a:rPr>
              <a:t> </a:t>
            </a:r>
            <a:r>
              <a:rPr lang="en-US" altLang="zh-CN" sz="2400" dirty="0">
                <a:latin typeface="Arial" panose="020B0604020202020204" pitchFamily="34" charset="0"/>
              </a:rPr>
              <a:t>XRD    ——</a:t>
            </a:r>
            <a:r>
              <a:rPr lang="zh-CN" altLang="en-US" sz="2400" dirty="0">
                <a:latin typeface="Arial" panose="020B0604020202020204" pitchFamily="34" charset="0"/>
              </a:rPr>
              <a:t>    </a:t>
            </a:r>
            <a:r>
              <a:rPr lang="en-US" altLang="zh-CN" sz="2400" dirty="0">
                <a:latin typeface="Arial" panose="020B0604020202020204" pitchFamily="34" charset="0"/>
              </a:rPr>
              <a:t>hard</a:t>
            </a:r>
            <a:r>
              <a:rPr lang="zh-CN" altLang="en-US" sz="2400" dirty="0">
                <a:latin typeface="Arial" panose="020B0604020202020204" pitchFamily="34" charset="0"/>
              </a:rPr>
              <a:t> </a:t>
            </a:r>
            <a:r>
              <a:rPr lang="en-US" altLang="zh-CN" sz="2400" dirty="0">
                <a:latin typeface="Arial" panose="020B0604020202020204" pitchFamily="34" charset="0"/>
              </a:rPr>
              <a:t>to</a:t>
            </a:r>
            <a:r>
              <a:rPr lang="zh-CN" altLang="en-US" sz="2400" dirty="0">
                <a:latin typeface="Arial" panose="020B0604020202020204" pitchFamily="34" charset="0"/>
              </a:rPr>
              <a:t> </a:t>
            </a:r>
            <a:r>
              <a:rPr lang="en-US" altLang="zh-CN" sz="2400" dirty="0">
                <a:latin typeface="Arial" panose="020B0604020202020204" pitchFamily="34" charset="0"/>
              </a:rPr>
              <a:t>obtain</a:t>
            </a:r>
            <a:r>
              <a:rPr lang="zh-CN" altLang="en-US" sz="2400" dirty="0">
                <a:latin typeface="Arial" panose="020B0604020202020204" pitchFamily="34" charset="0"/>
              </a:rPr>
              <a:t> </a:t>
            </a:r>
            <a:r>
              <a:rPr lang="en-US" altLang="zh-CN" sz="2400" dirty="0">
                <a:latin typeface="Arial" panose="020B0604020202020204" pitchFamily="34" charset="0"/>
              </a:rPr>
              <a:t>single-crystal</a:t>
            </a:r>
            <a:r>
              <a:rPr lang="zh-CN" altLang="en-US" sz="2400" dirty="0">
                <a:latin typeface="Arial" panose="020B0604020202020204" pitchFamily="34" charset="0"/>
              </a:rPr>
              <a:t> </a:t>
            </a:r>
            <a:r>
              <a:rPr lang="en-US" altLang="zh-CN" sz="2400" dirty="0">
                <a:latin typeface="Arial" panose="020B0604020202020204" pitchFamily="34" charset="0"/>
              </a:rPr>
              <a:t>sample</a:t>
            </a:r>
          </a:p>
          <a:p>
            <a:pPr marL="285750" indent="-285750">
              <a:lnSpc>
                <a:spcPct val="150000"/>
              </a:lnSpc>
              <a:buFont typeface="Arial" panose="020B0604020202020204" pitchFamily="34" charset="0"/>
              <a:buChar char="•"/>
            </a:pPr>
            <a:r>
              <a:rPr lang="en-US" altLang="zh-CN" sz="2400" dirty="0">
                <a:latin typeface="Arial" panose="020B0604020202020204" pitchFamily="34" charset="0"/>
              </a:rPr>
              <a:t>NMR</a:t>
            </a:r>
            <a:r>
              <a:rPr lang="zh-CN" altLang="en-US" sz="2400" dirty="0">
                <a:latin typeface="Arial" panose="020B0604020202020204" pitchFamily="34" charset="0"/>
              </a:rPr>
              <a:t> </a:t>
            </a:r>
            <a:r>
              <a:rPr lang="en-US" altLang="zh-CN" sz="2400" dirty="0">
                <a:latin typeface="Arial" panose="020B0604020202020204" pitchFamily="34" charset="0"/>
              </a:rPr>
              <a:t>based</a:t>
            </a:r>
            <a:r>
              <a:rPr lang="zh-CN" altLang="en-US" sz="2400" dirty="0">
                <a:latin typeface="Arial" panose="020B0604020202020204" pitchFamily="34" charset="0"/>
              </a:rPr>
              <a:t> </a:t>
            </a:r>
            <a:r>
              <a:rPr lang="en-US" altLang="zh-CN" sz="2400" dirty="0">
                <a:latin typeface="Arial" panose="020B0604020202020204" pitchFamily="34" charset="0"/>
              </a:rPr>
              <a:t>on</a:t>
            </a:r>
            <a:r>
              <a:rPr lang="zh-CN" altLang="en-US" sz="2400" dirty="0">
                <a:latin typeface="Arial" panose="020B0604020202020204" pitchFamily="34" charset="0"/>
              </a:rPr>
              <a:t> </a:t>
            </a:r>
            <a:r>
              <a:rPr lang="en-US" altLang="zh-CN" sz="2400" dirty="0">
                <a:latin typeface="Arial" panose="020B0604020202020204" pitchFamily="34" charset="0"/>
              </a:rPr>
              <a:t>chiral</a:t>
            </a:r>
            <a:r>
              <a:rPr lang="zh-CN" altLang="en-US" sz="2400" dirty="0">
                <a:latin typeface="Arial" panose="020B0604020202020204" pitchFamily="34" charset="0"/>
              </a:rPr>
              <a:t> </a:t>
            </a:r>
            <a:r>
              <a:rPr lang="en-US" altLang="zh-CN" sz="2400" dirty="0">
                <a:latin typeface="Arial" panose="020B0604020202020204" pitchFamily="34" charset="0"/>
              </a:rPr>
              <a:t>reagents</a:t>
            </a:r>
            <a:r>
              <a:rPr lang="zh-CN" altLang="en-US" sz="2400" dirty="0">
                <a:latin typeface="Arial" panose="020B0604020202020204" pitchFamily="34" charset="0"/>
              </a:rPr>
              <a:t>    </a:t>
            </a:r>
            <a:r>
              <a:rPr lang="en-US" altLang="zh-CN" sz="2400" dirty="0">
                <a:latin typeface="Arial" panose="020B0604020202020204" pitchFamily="34" charset="0"/>
              </a:rPr>
              <a:t>——</a:t>
            </a:r>
            <a:r>
              <a:rPr lang="zh-CN" altLang="en-US" sz="2400" dirty="0">
                <a:latin typeface="Arial" panose="020B0604020202020204" pitchFamily="34" charset="0"/>
              </a:rPr>
              <a:t>    </a:t>
            </a:r>
            <a:r>
              <a:rPr lang="en-US" altLang="zh-CN" sz="2400" dirty="0">
                <a:latin typeface="Arial" panose="020B0604020202020204" pitchFamily="34" charset="0"/>
              </a:rPr>
              <a:t>chiral</a:t>
            </a:r>
            <a:r>
              <a:rPr lang="zh-CN" altLang="en-US" sz="2400" dirty="0">
                <a:latin typeface="Arial" panose="020B0604020202020204" pitchFamily="34" charset="0"/>
              </a:rPr>
              <a:t> </a:t>
            </a:r>
            <a:r>
              <a:rPr lang="en-US" altLang="zh-CN" sz="2400" dirty="0">
                <a:latin typeface="Arial" panose="020B0604020202020204" pitchFamily="34" charset="0"/>
              </a:rPr>
              <a:t>reagents</a:t>
            </a:r>
            <a:r>
              <a:rPr lang="zh-CN" altLang="en-US" sz="2400" dirty="0">
                <a:latin typeface="Arial" panose="020B0604020202020204" pitchFamily="34" charset="0"/>
              </a:rPr>
              <a:t> </a:t>
            </a:r>
            <a:r>
              <a:rPr lang="en-US" altLang="zh-CN" sz="2400" dirty="0">
                <a:latin typeface="Arial" panose="020B0604020202020204" pitchFamily="34" charset="0"/>
              </a:rPr>
              <a:t>are</a:t>
            </a:r>
            <a:r>
              <a:rPr lang="zh-CN" altLang="en-US" sz="2400" dirty="0">
                <a:latin typeface="Arial" panose="020B0604020202020204" pitchFamily="34" charset="0"/>
              </a:rPr>
              <a:t> </a:t>
            </a:r>
            <a:r>
              <a:rPr lang="en-US" altLang="zh-CN" sz="2400" dirty="0">
                <a:latin typeface="Arial" panose="020B0604020202020204" pitchFamily="34" charset="0"/>
              </a:rPr>
              <a:t>expensive</a:t>
            </a:r>
          </a:p>
          <a:p>
            <a:pPr marL="285750" indent="-285750">
              <a:lnSpc>
                <a:spcPct val="150000"/>
              </a:lnSpc>
              <a:buFont typeface="Arial" panose="020B0604020202020204" pitchFamily="34" charset="0"/>
              <a:buChar char="•"/>
            </a:pPr>
            <a:r>
              <a:rPr lang="en-US" altLang="zh-CN" sz="2400" dirty="0">
                <a:latin typeface="Arial" panose="020B0604020202020204" pitchFamily="34" charset="0"/>
              </a:rPr>
              <a:t>Spectroscopic</a:t>
            </a:r>
            <a:r>
              <a:rPr lang="zh-CN" altLang="en-US" sz="2400" dirty="0">
                <a:latin typeface="Arial" panose="020B0604020202020204" pitchFamily="34" charset="0"/>
              </a:rPr>
              <a:t> </a:t>
            </a:r>
            <a:r>
              <a:rPr lang="en-US" altLang="zh-CN" sz="2400" dirty="0">
                <a:latin typeface="Arial" panose="020B0604020202020204" pitchFamily="34" charset="0"/>
              </a:rPr>
              <a:t>methods</a:t>
            </a:r>
            <a:r>
              <a:rPr lang="zh-CN" altLang="en-US" sz="2400" dirty="0">
                <a:latin typeface="Arial" panose="020B0604020202020204" pitchFamily="34" charset="0"/>
              </a:rPr>
              <a:t>    </a:t>
            </a:r>
            <a:r>
              <a:rPr lang="en-US" altLang="zh-CN" sz="2400" dirty="0">
                <a:latin typeface="Arial" panose="020B0604020202020204" pitchFamily="34" charset="0"/>
              </a:rPr>
              <a:t>——</a:t>
            </a:r>
            <a:r>
              <a:rPr lang="zh-CN" altLang="en-US" sz="2400" dirty="0">
                <a:latin typeface="Arial" panose="020B0604020202020204" pitchFamily="34" charset="0"/>
              </a:rPr>
              <a:t>    </a:t>
            </a:r>
            <a:r>
              <a:rPr lang="en-US" altLang="zh-CN" sz="2400" dirty="0">
                <a:latin typeface="Arial" panose="020B0604020202020204" pitchFamily="34" charset="0"/>
              </a:rPr>
              <a:t>pervasive,</a:t>
            </a:r>
            <a:r>
              <a:rPr lang="zh-CN" altLang="en-US" sz="2400" dirty="0">
                <a:latin typeface="Arial" panose="020B0604020202020204" pitchFamily="34" charset="0"/>
              </a:rPr>
              <a:t> </a:t>
            </a:r>
            <a:r>
              <a:rPr lang="en-US" altLang="zh-CN" sz="2400" dirty="0">
                <a:latin typeface="Arial" panose="020B0604020202020204" pitchFamily="34" charset="0"/>
              </a:rPr>
              <a:t>low</a:t>
            </a:r>
            <a:r>
              <a:rPr lang="zh-CN" altLang="en-US" sz="2400" dirty="0">
                <a:latin typeface="Arial" panose="020B0604020202020204" pitchFamily="34" charset="0"/>
              </a:rPr>
              <a:t> </a:t>
            </a:r>
            <a:r>
              <a:rPr lang="en-US" altLang="zh-CN" sz="2400" dirty="0">
                <a:latin typeface="Arial" panose="020B0604020202020204" pitchFamily="34" charset="0"/>
              </a:rPr>
              <a:t>requirements</a:t>
            </a:r>
            <a:r>
              <a:rPr lang="zh-CN" altLang="en-US" sz="2400" dirty="0">
                <a:latin typeface="Arial" panose="020B0604020202020204" pitchFamily="34" charset="0"/>
              </a:rPr>
              <a:t> </a:t>
            </a:r>
            <a:r>
              <a:rPr lang="en-US" altLang="zh-CN" sz="2400" dirty="0">
                <a:latin typeface="Arial" panose="020B0604020202020204" pitchFamily="34" charset="0"/>
              </a:rPr>
              <a:t>on</a:t>
            </a:r>
            <a:r>
              <a:rPr lang="zh-CN" altLang="en-US" sz="2400" dirty="0">
                <a:latin typeface="Arial" panose="020B0604020202020204" pitchFamily="34" charset="0"/>
              </a:rPr>
              <a:t> </a:t>
            </a:r>
            <a:r>
              <a:rPr lang="en-US" altLang="zh-CN" sz="2400" dirty="0">
                <a:latin typeface="Arial" panose="020B0604020202020204" pitchFamily="34" charset="0"/>
              </a:rPr>
              <a:t>samples</a:t>
            </a:r>
            <a:endParaRPr lang="en-US" altLang="zh-CN" sz="2000" dirty="0">
              <a:latin typeface="Arial" panose="020B0604020202020204" pitchFamily="34" charset="0"/>
            </a:endParaRPr>
          </a:p>
          <a:p>
            <a:pPr>
              <a:lnSpc>
                <a:spcPct val="150000"/>
              </a:lnSpc>
            </a:pPr>
            <a:r>
              <a:rPr lang="en-US" altLang="zh-CN" sz="2000" dirty="0">
                <a:latin typeface="Arial" panose="020B0604020202020204" pitchFamily="34" charset="0"/>
              </a:rPr>
              <a:t>    </a:t>
            </a:r>
            <a:endParaRPr lang="zh-CN" altLang="en-US" sz="2000" dirty="0">
              <a:latin typeface="Arial" panose="020B0604020202020204" pitchFamily="34" charset="0"/>
            </a:endParaRPr>
          </a:p>
        </p:txBody>
      </p:sp>
      <p:pic>
        <p:nvPicPr>
          <p:cNvPr id="1026" name="Picture 2" descr="手性- 维基百科，自由的百科全书">
            <a:extLst>
              <a:ext uri="{FF2B5EF4-FFF2-40B4-BE49-F238E27FC236}">
                <a16:creationId xmlns:a16="http://schemas.microsoft.com/office/drawing/2014/main" id="{09CC9001-E663-4F05-9D12-4DD728681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6784" y="1065979"/>
            <a:ext cx="3053184" cy="207661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6B948DF-3EA2-1748-B63D-FFCC4565B675}"/>
              </a:ext>
            </a:extLst>
          </p:cNvPr>
          <p:cNvSpPr txBox="1"/>
          <p:nvPr/>
        </p:nvSpPr>
        <p:spPr>
          <a:xfrm>
            <a:off x="9815766" y="3170998"/>
            <a:ext cx="160011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picture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from</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wikipedia</a:t>
            </a:r>
            <a:endParaRPr kumimoji="1" lang="zh-CN" altLang="en-US" sz="1200" dirty="0">
              <a:latin typeface="Arial" panose="020B0604020202020204" pitchFamily="34" charset="0"/>
            </a:endParaRPr>
          </a:p>
        </p:txBody>
      </p:sp>
      <p:sp>
        <p:nvSpPr>
          <p:cNvPr id="7" name="文本框 6">
            <a:extLst>
              <a:ext uri="{FF2B5EF4-FFF2-40B4-BE49-F238E27FC236}">
                <a16:creationId xmlns:a16="http://schemas.microsoft.com/office/drawing/2014/main" id="{F18C41DA-F3B9-DB4B-99DA-AA16E9192DCD}"/>
              </a:ext>
            </a:extLst>
          </p:cNvPr>
          <p:cNvSpPr txBox="1"/>
          <p:nvPr/>
        </p:nvSpPr>
        <p:spPr>
          <a:xfrm>
            <a:off x="11823447" y="6531556"/>
            <a:ext cx="274434"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4</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0133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a:xfrm>
            <a:off x="580022" y="195644"/>
            <a:ext cx="9773448" cy="538877"/>
          </a:xfrm>
        </p:spPr>
        <p:txBody>
          <a:bodyPr/>
          <a:lstStyle/>
          <a:p>
            <a:r>
              <a:rPr lang="en-US" altLang="zh-CN" dirty="0"/>
              <a:t>Optical</a:t>
            </a:r>
            <a:r>
              <a:rPr lang="zh-CN" altLang="en-US" dirty="0"/>
              <a:t> </a:t>
            </a:r>
            <a:r>
              <a:rPr lang="en-US" altLang="zh-CN" dirty="0"/>
              <a:t>Rotation,</a:t>
            </a:r>
            <a:r>
              <a:rPr lang="zh-CN" altLang="en-US" dirty="0"/>
              <a:t> </a:t>
            </a:r>
            <a:r>
              <a:rPr lang="en-US" altLang="zh-CN" dirty="0"/>
              <a:t>Circular</a:t>
            </a:r>
            <a:r>
              <a:rPr lang="zh-CN" altLang="en-US" dirty="0"/>
              <a:t> </a:t>
            </a:r>
            <a:r>
              <a:rPr lang="en-US" altLang="zh-CN" dirty="0"/>
              <a:t>Dichroism</a:t>
            </a:r>
            <a:r>
              <a:rPr lang="zh-CN" altLang="en-US" dirty="0"/>
              <a:t> </a:t>
            </a:r>
            <a:r>
              <a:rPr lang="en-US" altLang="zh-CN" dirty="0"/>
              <a:t>&amp;</a:t>
            </a:r>
            <a:r>
              <a:rPr lang="zh-CN" altLang="en-US" dirty="0"/>
              <a:t> </a:t>
            </a:r>
            <a:r>
              <a:rPr lang="en-US" altLang="zh-CN" dirty="0"/>
              <a:t>Cotton</a:t>
            </a:r>
            <a:r>
              <a:rPr lang="zh-CN" altLang="en-US" dirty="0"/>
              <a:t> </a:t>
            </a:r>
            <a:r>
              <a:rPr lang="en-US" altLang="zh-CN" dirty="0"/>
              <a:t>Effect</a:t>
            </a:r>
            <a:endParaRPr lang="zh-CN" altLang="en-US" dirty="0"/>
          </a:p>
        </p:txBody>
      </p:sp>
      <p:pic>
        <p:nvPicPr>
          <p:cNvPr id="6" name="图片 5">
            <a:extLst>
              <a:ext uri="{FF2B5EF4-FFF2-40B4-BE49-F238E27FC236}">
                <a16:creationId xmlns:a16="http://schemas.microsoft.com/office/drawing/2014/main" id="{58D319BF-6F2E-7841-88C1-D63D08E839A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87908" y="956765"/>
            <a:ext cx="4005712" cy="5276609"/>
          </a:xfrm>
          <a:prstGeom prst="rect">
            <a:avLst/>
          </a:prstGeom>
        </p:spPr>
      </p:pic>
      <p:sp>
        <p:nvSpPr>
          <p:cNvPr id="3" name="文本框 2">
            <a:extLst>
              <a:ext uri="{FF2B5EF4-FFF2-40B4-BE49-F238E27FC236}">
                <a16:creationId xmlns:a16="http://schemas.microsoft.com/office/drawing/2014/main" id="{5B33712A-E969-884C-B04B-CC852A624DD3}"/>
              </a:ext>
            </a:extLst>
          </p:cNvPr>
          <p:cNvSpPr txBox="1"/>
          <p:nvPr/>
        </p:nvSpPr>
        <p:spPr>
          <a:xfrm>
            <a:off x="2374073" y="6443836"/>
            <a:ext cx="4774064"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Eyring H, Liu H C, Caldwell D. Chemical Reviews, 1968, 68(5): 525–540</a:t>
            </a:r>
          </a:p>
          <a:p>
            <a:r>
              <a:rPr lang="en-US" altLang="zh-CN" sz="1200" dirty="0">
                <a:latin typeface="Times New Roman" panose="02020603050405020304" pitchFamily="18" charset="0"/>
                <a:cs typeface="Times New Roman" panose="02020603050405020304" pitchFamily="18" charset="0"/>
              </a:rPr>
              <a:t>Leal L A E, Rubio A, Varsano D. University of the Basque Country, 2013.</a:t>
            </a:r>
            <a:endParaRPr kumimoji="1" lang="zh-CN" altLang="en-US" sz="700" dirty="0">
              <a:latin typeface="Times New Roman" panose="02020603050405020304" pitchFamily="18" charset="0"/>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4F32DFF-70DE-A846-90E5-CA1C51D063BF}"/>
              </a:ext>
            </a:extLst>
          </p:cNvPr>
          <p:cNvCxnSpPr>
            <a:cxnSpLocks/>
            <a:endCxn id="11" idx="3"/>
          </p:cNvCxnSpPr>
          <p:nvPr/>
        </p:nvCxnSpPr>
        <p:spPr>
          <a:xfrm flipH="1" flipV="1">
            <a:off x="4063848" y="1598249"/>
            <a:ext cx="542878" cy="800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9E3374F-099F-6444-82A0-FD638A663C5C}"/>
              </a:ext>
            </a:extLst>
          </p:cNvPr>
          <p:cNvSpPr txBox="1"/>
          <p:nvPr/>
        </p:nvSpPr>
        <p:spPr>
          <a:xfrm>
            <a:off x="1687877" y="1367416"/>
            <a:ext cx="2375971" cy="461665"/>
          </a:xfrm>
          <a:prstGeom prst="rect">
            <a:avLst/>
          </a:prstGeom>
          <a:noFill/>
        </p:spPr>
        <p:txBody>
          <a:bodyPr wrap="none" rtlCol="0">
            <a:spAutoFit/>
          </a:bodyPr>
          <a:lstStyle/>
          <a:p>
            <a:r>
              <a:rPr kumimoji="1" lang="en-US" altLang="zh-CN" sz="2400" dirty="0">
                <a:latin typeface="Arial" panose="020B0604020202020204" pitchFamily="34" charset="0"/>
              </a:rPr>
              <a:t>Optical</a:t>
            </a:r>
            <a:r>
              <a:rPr kumimoji="1" lang="zh-CN" altLang="en-US" sz="2400" dirty="0">
                <a:latin typeface="Arial" panose="020B0604020202020204" pitchFamily="34" charset="0"/>
              </a:rPr>
              <a:t> </a:t>
            </a:r>
            <a:r>
              <a:rPr kumimoji="1" lang="en-US" altLang="zh-CN" sz="2400" dirty="0">
                <a:latin typeface="Arial" panose="020B0604020202020204" pitchFamily="34" charset="0"/>
              </a:rPr>
              <a:t>Rotation</a:t>
            </a:r>
            <a:endParaRPr kumimoji="1" lang="zh-CN" altLang="en-US" sz="2400" dirty="0">
              <a:latin typeface="Arial" panose="020B0604020202020204" pitchFamily="34" charset="0"/>
            </a:endParaRPr>
          </a:p>
        </p:txBody>
      </p:sp>
      <p:cxnSp>
        <p:nvCxnSpPr>
          <p:cNvPr id="12" name="直线箭头连接符 11">
            <a:extLst>
              <a:ext uri="{FF2B5EF4-FFF2-40B4-BE49-F238E27FC236}">
                <a16:creationId xmlns:a16="http://schemas.microsoft.com/office/drawing/2014/main" id="{AB9D6D34-396A-2A4B-8987-6288DB69A76A}"/>
              </a:ext>
            </a:extLst>
          </p:cNvPr>
          <p:cNvCxnSpPr>
            <a:cxnSpLocks/>
            <a:endCxn id="15" idx="3"/>
          </p:cNvCxnSpPr>
          <p:nvPr/>
        </p:nvCxnSpPr>
        <p:spPr>
          <a:xfrm flipH="1">
            <a:off x="3858351" y="1831076"/>
            <a:ext cx="1194462" cy="2941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2717A20-831A-EE4D-A960-7D6766C9149F}"/>
              </a:ext>
            </a:extLst>
          </p:cNvPr>
          <p:cNvSpPr txBox="1"/>
          <p:nvPr/>
        </p:nvSpPr>
        <p:spPr>
          <a:xfrm>
            <a:off x="1738860" y="1894399"/>
            <a:ext cx="2119491" cy="461665"/>
          </a:xfrm>
          <a:prstGeom prst="rect">
            <a:avLst/>
          </a:prstGeom>
          <a:noFill/>
        </p:spPr>
        <p:txBody>
          <a:bodyPr wrap="none" rtlCol="0">
            <a:spAutoFit/>
          </a:bodyPr>
          <a:lstStyle/>
          <a:p>
            <a:r>
              <a:rPr kumimoji="1" lang="en-US" altLang="zh-CN" sz="2400" dirty="0">
                <a:latin typeface="Arial" panose="020B0604020202020204" pitchFamily="34" charset="0"/>
              </a:rPr>
              <a:t>Ellipticity</a:t>
            </a:r>
            <a:r>
              <a:rPr kumimoji="1" lang="zh-CN" altLang="en-US" sz="2400" dirty="0">
                <a:latin typeface="Arial" panose="020B0604020202020204" pitchFamily="34" charset="0"/>
              </a:rPr>
              <a:t> </a:t>
            </a:r>
            <a:r>
              <a:rPr kumimoji="1" lang="en-US" altLang="zh-CN" sz="2400" dirty="0">
                <a:latin typeface="Arial" panose="020B0604020202020204" pitchFamily="34" charset="0"/>
              </a:rPr>
              <a:t>(CD)</a:t>
            </a:r>
            <a:endParaRPr kumimoji="1" lang="zh-CN" altLang="en-US" sz="2400" dirty="0">
              <a:latin typeface="Arial" panose="020B0604020202020204" pitchFamily="34" charset="0"/>
            </a:endParaRPr>
          </a:p>
        </p:txBody>
      </p:sp>
      <p:sp>
        <p:nvSpPr>
          <p:cNvPr id="17" name="文本框 16">
            <a:extLst>
              <a:ext uri="{FF2B5EF4-FFF2-40B4-BE49-F238E27FC236}">
                <a16:creationId xmlns:a16="http://schemas.microsoft.com/office/drawing/2014/main" id="{155BC7FC-8186-7549-B62C-6E3B5CE04EB8}"/>
              </a:ext>
            </a:extLst>
          </p:cNvPr>
          <p:cNvSpPr txBox="1"/>
          <p:nvPr/>
        </p:nvSpPr>
        <p:spPr>
          <a:xfrm>
            <a:off x="83309" y="2500352"/>
            <a:ext cx="3764172" cy="461665"/>
          </a:xfrm>
          <a:prstGeom prst="rect">
            <a:avLst/>
          </a:prstGeom>
          <a:noFill/>
        </p:spPr>
        <p:txBody>
          <a:bodyPr wrap="none" rtlCol="0">
            <a:spAutoFit/>
          </a:bodyPr>
          <a:lstStyle/>
          <a:p>
            <a:r>
              <a:rPr kumimoji="1" lang="en-US" altLang="zh-CN" sz="2400" dirty="0">
                <a:latin typeface="Arial" panose="020B0604020202020204" pitchFamily="34" charset="0"/>
              </a:rPr>
              <a:t>reciprocal </a:t>
            </a:r>
            <a:r>
              <a:rPr kumimoji="1" lang="en-US" altLang="zh-CN" sz="2400" dirty="0" err="1">
                <a:latin typeface="Arial" panose="020B0604020202020204" pitchFamily="34" charset="0"/>
              </a:rPr>
              <a:t>Kramers-Kronig</a:t>
            </a:r>
            <a:endParaRPr kumimoji="1" lang="zh-CN" altLang="en-US" sz="2400" dirty="0">
              <a:latin typeface="Arial" panose="020B0604020202020204" pitchFamily="34" charset="0"/>
            </a:endParaRPr>
          </a:p>
        </p:txBody>
      </p:sp>
      <p:cxnSp>
        <p:nvCxnSpPr>
          <p:cNvPr id="19" name="直线连接符 18">
            <a:extLst>
              <a:ext uri="{FF2B5EF4-FFF2-40B4-BE49-F238E27FC236}">
                <a16:creationId xmlns:a16="http://schemas.microsoft.com/office/drawing/2014/main" id="{CFE52AB9-10B8-C049-B182-98541A1DA5DC}"/>
              </a:ext>
            </a:extLst>
          </p:cNvPr>
          <p:cNvCxnSpPr>
            <a:cxnSpLocks/>
            <a:stCxn id="11" idx="1"/>
          </p:cNvCxnSpPr>
          <p:nvPr/>
        </p:nvCxnSpPr>
        <p:spPr>
          <a:xfrm flipH="1">
            <a:off x="1284793" y="1598249"/>
            <a:ext cx="403084" cy="9021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63459CA8-577C-B64F-BC44-89E29EEACE22}"/>
              </a:ext>
            </a:extLst>
          </p:cNvPr>
          <p:cNvCxnSpPr>
            <a:cxnSpLocks/>
          </p:cNvCxnSpPr>
          <p:nvPr/>
        </p:nvCxnSpPr>
        <p:spPr>
          <a:xfrm flipH="1">
            <a:off x="1319512" y="2063676"/>
            <a:ext cx="403086" cy="436675"/>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F2C74A2-2252-1248-AAA7-76085022F42B}"/>
                  </a:ext>
                </a:extLst>
              </p:cNvPr>
              <p:cNvSpPr/>
              <p:nvPr/>
            </p:nvSpPr>
            <p:spPr>
              <a:xfrm>
                <a:off x="213993" y="5627110"/>
                <a:ext cx="41093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𝜓</m:t>
                      </m:r>
                      <m:r>
                        <a:rPr lang="zh-CN" altLang="en-US" sz="2400" i="0">
                          <a:latin typeface="Cambria Math" panose="02040503050406030204" pitchFamily="18" charset="0"/>
                        </a:rPr>
                        <m:t>=3300</m:t>
                      </m:r>
                      <m:d>
                        <m:dPr>
                          <m:ctrlPr>
                            <a:rPr lang="zh-CN" altLang="en-US" sz="2400" i="1">
                              <a:solidFill>
                                <a:srgbClr val="836967"/>
                              </a:solidFill>
                              <a:latin typeface="Cambria Math" panose="02040503050406030204" pitchFamily="18" charset="0"/>
                            </a:rPr>
                          </m:ctrlPr>
                        </m:dPr>
                        <m:e>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i="1">
                                  <a:latin typeface="Cambria Math" panose="02040503050406030204" pitchFamily="18" charset="0"/>
                                </a:rPr>
                                <m:t>𝑙</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i="1">
                                  <a:latin typeface="Cambria Math" panose="02040503050406030204" pitchFamily="18" charset="0"/>
                                </a:rPr>
                                <m:t>𝑟</m:t>
                              </m:r>
                            </m:sub>
                          </m:sSub>
                        </m:e>
                      </m:d>
                      <m:r>
                        <a:rPr lang="zh-CN" altLang="en-US" sz="2400" i="0">
                          <a:latin typeface="Cambria Math" panose="02040503050406030204" pitchFamily="18" charset="0"/>
                        </a:rPr>
                        <m:t>=3300</m:t>
                      </m:r>
                      <m:r>
                        <m:rPr>
                          <m:sty m:val="p"/>
                        </m:rPr>
                        <a:rPr lang="zh-CN" altLang="en-US" sz="2400" i="0">
                          <a:latin typeface="Cambria Math" panose="02040503050406030204" pitchFamily="18" charset="0"/>
                        </a:rPr>
                        <m:t>Δ</m:t>
                      </m:r>
                      <m:r>
                        <a:rPr lang="zh-CN" altLang="en-US" sz="2400" i="1">
                          <a:latin typeface="Cambria Math" panose="02040503050406030204" pitchFamily="18" charset="0"/>
                        </a:rPr>
                        <m:t>𝜀</m:t>
                      </m:r>
                    </m:oMath>
                  </m:oMathPara>
                </a14:m>
                <a:endParaRPr lang="zh-CN" altLang="en-US" sz="2400" dirty="0">
                  <a:latin typeface="Arial" panose="020B0604020202020204" pitchFamily="34" charset="0"/>
                </a:endParaRPr>
              </a:p>
            </p:txBody>
          </p:sp>
        </mc:Choice>
        <mc:Fallback xmlns="">
          <p:sp>
            <p:nvSpPr>
              <p:cNvPr id="25" name="矩形 24">
                <a:extLst>
                  <a:ext uri="{FF2B5EF4-FFF2-40B4-BE49-F238E27FC236}">
                    <a16:creationId xmlns:a16="http://schemas.microsoft.com/office/drawing/2014/main" id="{DF2C74A2-2252-1248-AAA7-76085022F42B}"/>
                  </a:ext>
                </a:extLst>
              </p:cNvPr>
              <p:cNvSpPr>
                <a:spLocks noRot="1" noChangeAspect="1" noMove="1" noResize="1" noEditPoints="1" noAdjustHandles="1" noChangeArrowheads="1" noChangeShapeType="1" noTextEdit="1"/>
              </p:cNvSpPr>
              <p:nvPr/>
            </p:nvSpPr>
            <p:spPr>
              <a:xfrm>
                <a:off x="213993" y="5627110"/>
                <a:ext cx="4109330" cy="461665"/>
              </a:xfrm>
              <a:prstGeom prst="rect">
                <a:avLst/>
              </a:prstGeom>
              <a:blipFill>
                <a:blip r:embed="rId4"/>
                <a:stretch>
                  <a:fillRect b="-16216"/>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410051F2-8443-F544-B790-D30EFB20F697}"/>
              </a:ext>
            </a:extLst>
          </p:cNvPr>
          <p:cNvSpPr txBox="1"/>
          <p:nvPr/>
        </p:nvSpPr>
        <p:spPr>
          <a:xfrm>
            <a:off x="171439" y="4573183"/>
            <a:ext cx="3041217" cy="577850"/>
          </a:xfrm>
          <a:prstGeom prst="rect">
            <a:avLst/>
          </a:prstGeom>
          <a:noFill/>
        </p:spPr>
        <p:txBody>
          <a:bodyPr wrap="none" rtlCol="0">
            <a:spAutoFit/>
          </a:bodyPr>
          <a:lstStyle/>
          <a:p>
            <a:pPr>
              <a:lnSpc>
                <a:spcPct val="150000"/>
              </a:lnSpc>
            </a:pPr>
            <a:r>
              <a:rPr lang="en-US" altLang="zh-CN" sz="2400" b="1" dirty="0">
                <a:latin typeface="Arial" panose="020B0604020202020204" pitchFamily="34" charset="0"/>
                <a:cs typeface="Arial" panose="020B0604020202020204" pitchFamily="34" charset="0"/>
              </a:rPr>
              <a:t>Circular Dichroism:</a:t>
            </a:r>
            <a:endParaRPr lang="zh-CN" altLang="en-US" sz="24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0CDA04F-739C-0045-B015-4A469AD89814}"/>
                  </a:ext>
                </a:extLst>
              </p:cNvPr>
              <p:cNvSpPr txBox="1"/>
              <p:nvPr/>
            </p:nvSpPr>
            <p:spPr>
              <a:xfrm>
                <a:off x="304543" y="5161253"/>
                <a:ext cx="1688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400" b="0" i="0" smtClean="0">
                          <a:latin typeface="Cambria Math" panose="02040503050406030204" pitchFamily="18" charset="0"/>
                        </a:rPr>
                        <m:t>Δ</m:t>
                      </m:r>
                      <m:r>
                        <a:rPr kumimoji="1" lang="en-US" altLang="zh-CN" sz="2400" b="0" i="1" smtClean="0">
                          <a:latin typeface="Cambria Math" panose="02040503050406030204" pitchFamily="18" charset="0"/>
                        </a:rPr>
                        <m:t>𝜀</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𝜀</m:t>
                          </m:r>
                        </m:e>
                        <m:sub>
                          <m:r>
                            <a:rPr kumimoji="1" lang="en-US" altLang="zh-CN" sz="2400" b="0" i="1" smtClean="0">
                              <a:latin typeface="Cambria Math" panose="02040503050406030204" pitchFamily="18" charset="0"/>
                            </a:rPr>
                            <m:t>𝑙</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𝜀</m:t>
                          </m:r>
                        </m:e>
                        <m:sub>
                          <m:r>
                            <a:rPr kumimoji="1" lang="en-US" altLang="zh-CN" sz="2400" b="0" i="1" smtClean="0">
                              <a:latin typeface="Cambria Math" panose="02040503050406030204" pitchFamily="18" charset="0"/>
                            </a:rPr>
                            <m:t>𝑟</m:t>
                          </m:r>
                        </m:sub>
                      </m:sSub>
                    </m:oMath>
                  </m:oMathPara>
                </a14:m>
                <a:endParaRPr kumimoji="1" lang="zh-CN" altLang="en-US" sz="2400" dirty="0">
                  <a:latin typeface="Arial" panose="020B0604020202020204" pitchFamily="34" charset="0"/>
                </a:endParaRPr>
              </a:p>
            </p:txBody>
          </p:sp>
        </mc:Choice>
        <mc:Fallback xmlns="">
          <p:sp>
            <p:nvSpPr>
              <p:cNvPr id="27" name="文本框 26">
                <a:extLst>
                  <a:ext uri="{FF2B5EF4-FFF2-40B4-BE49-F238E27FC236}">
                    <a16:creationId xmlns:a16="http://schemas.microsoft.com/office/drawing/2014/main" id="{40CDA04F-739C-0045-B015-4A469AD89814}"/>
                  </a:ext>
                </a:extLst>
              </p:cNvPr>
              <p:cNvSpPr txBox="1">
                <a:spLocks noRot="1" noChangeAspect="1" noMove="1" noResize="1" noEditPoints="1" noAdjustHandles="1" noChangeArrowheads="1" noChangeShapeType="1" noTextEdit="1"/>
              </p:cNvSpPr>
              <p:nvPr/>
            </p:nvSpPr>
            <p:spPr>
              <a:xfrm>
                <a:off x="304543" y="5161253"/>
                <a:ext cx="1688796" cy="369332"/>
              </a:xfrm>
              <a:prstGeom prst="rect">
                <a:avLst/>
              </a:prstGeom>
              <a:blipFill>
                <a:blip r:embed="rId5"/>
                <a:stretch>
                  <a:fillRect l="-3759" b="-16667"/>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3737B409-0DA1-F644-A99F-D6AD4B3714E9}"/>
              </a:ext>
            </a:extLst>
          </p:cNvPr>
          <p:cNvSpPr txBox="1"/>
          <p:nvPr/>
        </p:nvSpPr>
        <p:spPr>
          <a:xfrm>
            <a:off x="11823447" y="6531556"/>
            <a:ext cx="274434"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5</a:t>
            </a:r>
            <a:endParaRPr kumimoji="1" lang="zh-CN" altLang="en-US" sz="1400" dirty="0">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2C79DF65-07BB-AB4E-B15E-2665065FDB2D}"/>
              </a:ext>
            </a:extLst>
          </p:cNvPr>
          <p:cNvPicPr>
            <a:picLocks noChangeAspect="1"/>
          </p:cNvPicPr>
          <p:nvPr/>
        </p:nvPicPr>
        <p:blipFill>
          <a:blip r:embed="rId6"/>
          <a:stretch>
            <a:fillRect/>
          </a:stretch>
        </p:blipFill>
        <p:spPr>
          <a:xfrm>
            <a:off x="6387197" y="838661"/>
            <a:ext cx="5619010" cy="5528088"/>
          </a:xfrm>
          <a:prstGeom prst="rect">
            <a:avLst/>
          </a:prstGeom>
        </p:spPr>
      </p:pic>
    </p:spTree>
    <p:extLst>
      <p:ext uri="{BB962C8B-B14F-4D97-AF65-F5344CB8AC3E}">
        <p14:creationId xmlns:p14="http://schemas.microsoft.com/office/powerpoint/2010/main" val="396041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p:txBody>
          <a:bodyPr/>
          <a:lstStyle/>
          <a:p>
            <a:r>
              <a:rPr lang="en-US" altLang="zh-CN" dirty="0"/>
              <a:t>Electronic</a:t>
            </a:r>
            <a:r>
              <a:rPr lang="zh-CN" altLang="en-US" dirty="0"/>
              <a:t> </a:t>
            </a:r>
            <a:r>
              <a:rPr lang="en-US" altLang="zh-CN" dirty="0"/>
              <a:t>Circular</a:t>
            </a:r>
            <a:r>
              <a:rPr lang="zh-CN" altLang="en-US" dirty="0"/>
              <a:t> </a:t>
            </a:r>
            <a:r>
              <a:rPr lang="en-US" altLang="zh-CN" dirty="0"/>
              <a:t>Dichroism</a:t>
            </a:r>
            <a:r>
              <a:rPr lang="zh-CN" altLang="en-US" dirty="0"/>
              <a:t> </a:t>
            </a:r>
            <a:r>
              <a:rPr lang="en-US" altLang="zh-CN" dirty="0"/>
              <a:t>(ECD)</a:t>
            </a:r>
            <a:endParaRPr lang="zh-CN" altLang="en-US" dirty="0"/>
          </a:p>
        </p:txBody>
      </p:sp>
      <p:sp>
        <p:nvSpPr>
          <p:cNvPr id="7" name="文本框 6">
            <a:extLst>
              <a:ext uri="{FF2B5EF4-FFF2-40B4-BE49-F238E27FC236}">
                <a16:creationId xmlns:a16="http://schemas.microsoft.com/office/drawing/2014/main" id="{71362646-D847-5B43-89A6-AEE424F2D073}"/>
              </a:ext>
            </a:extLst>
          </p:cNvPr>
          <p:cNvSpPr txBox="1"/>
          <p:nvPr/>
        </p:nvSpPr>
        <p:spPr>
          <a:xfrm>
            <a:off x="414890" y="1397698"/>
            <a:ext cx="835485" cy="461665"/>
          </a:xfrm>
          <a:prstGeom prst="rect">
            <a:avLst/>
          </a:prstGeom>
          <a:noFill/>
        </p:spPr>
        <p:txBody>
          <a:bodyPr wrap="none" rtlCol="0">
            <a:spAutoFit/>
          </a:bodyPr>
          <a:lstStyle/>
          <a:p>
            <a:r>
              <a:rPr kumimoji="1" lang="en-US" altLang="zh-CN" sz="2400" dirty="0">
                <a:latin typeface="Arial" panose="020B0604020202020204" pitchFamily="34" charset="0"/>
              </a:rPr>
              <a:t>ECD</a:t>
            </a:r>
            <a:endParaRPr kumimoji="1" lang="zh-CN" altLang="en-US" sz="2400" dirty="0">
              <a:latin typeface="Arial" panose="020B0604020202020204" pitchFamily="34" charset="0"/>
            </a:endParaRPr>
          </a:p>
        </p:txBody>
      </p:sp>
      <p:sp>
        <p:nvSpPr>
          <p:cNvPr id="10" name="文本框 9">
            <a:extLst>
              <a:ext uri="{FF2B5EF4-FFF2-40B4-BE49-F238E27FC236}">
                <a16:creationId xmlns:a16="http://schemas.microsoft.com/office/drawing/2014/main" id="{FABDC93B-8780-E742-AEAC-87E00E75B4EF}"/>
              </a:ext>
            </a:extLst>
          </p:cNvPr>
          <p:cNvSpPr txBox="1"/>
          <p:nvPr/>
        </p:nvSpPr>
        <p:spPr>
          <a:xfrm>
            <a:off x="1932799" y="1397697"/>
            <a:ext cx="2645148" cy="461665"/>
          </a:xfrm>
          <a:prstGeom prst="rect">
            <a:avLst/>
          </a:prstGeom>
          <a:noFill/>
        </p:spPr>
        <p:txBody>
          <a:bodyPr wrap="none" rtlCol="0">
            <a:spAutoFit/>
          </a:bodyPr>
          <a:lstStyle/>
          <a:p>
            <a:r>
              <a:rPr kumimoji="1" lang="en-US" altLang="zh-CN" sz="2400" dirty="0">
                <a:latin typeface="Arial" panose="020B0604020202020204" pitchFamily="34" charset="0"/>
              </a:rPr>
              <a:t>UV-Vis</a:t>
            </a:r>
            <a:r>
              <a:rPr kumimoji="1" lang="zh-CN" altLang="en-US" sz="2400" dirty="0">
                <a:latin typeface="Arial" panose="020B0604020202020204" pitchFamily="34" charset="0"/>
              </a:rPr>
              <a:t> </a:t>
            </a:r>
            <a:r>
              <a:rPr kumimoji="1" lang="en-US" altLang="zh-CN" sz="2400" dirty="0">
                <a:latin typeface="Arial" panose="020B0604020202020204" pitchFamily="34" charset="0"/>
              </a:rPr>
              <a:t>absorption</a:t>
            </a:r>
            <a:endParaRPr kumimoji="1" lang="zh-CN" altLang="en-US" sz="2400" dirty="0">
              <a:latin typeface="Arial" panose="020B0604020202020204" pitchFamily="34" charset="0"/>
            </a:endParaRPr>
          </a:p>
        </p:txBody>
      </p:sp>
      <p:cxnSp>
        <p:nvCxnSpPr>
          <p:cNvPr id="11" name="直线箭头连接符 10">
            <a:extLst>
              <a:ext uri="{FF2B5EF4-FFF2-40B4-BE49-F238E27FC236}">
                <a16:creationId xmlns:a16="http://schemas.microsoft.com/office/drawing/2014/main" id="{7B1C5199-72BF-D242-9103-9BDBC45FEF58}"/>
              </a:ext>
            </a:extLst>
          </p:cNvPr>
          <p:cNvCxnSpPr>
            <a:cxnSpLocks/>
          </p:cNvCxnSpPr>
          <p:nvPr/>
        </p:nvCxnSpPr>
        <p:spPr>
          <a:xfrm flipV="1">
            <a:off x="2764551" y="1901065"/>
            <a:ext cx="1" cy="7804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7596A9F-3F13-6142-A319-FD92307A91DA}"/>
              </a:ext>
            </a:extLst>
          </p:cNvPr>
          <p:cNvSpPr txBox="1"/>
          <p:nvPr/>
        </p:nvSpPr>
        <p:spPr>
          <a:xfrm>
            <a:off x="843966" y="2702879"/>
            <a:ext cx="4140877" cy="461665"/>
          </a:xfrm>
          <a:prstGeom prst="rect">
            <a:avLst/>
          </a:prstGeom>
          <a:noFill/>
        </p:spPr>
        <p:txBody>
          <a:bodyPr wrap="none" rtlCol="0">
            <a:spAutoFit/>
          </a:bodyPr>
          <a:lstStyle/>
          <a:p>
            <a:r>
              <a:rPr kumimoji="1" lang="en-US" altLang="zh-CN" sz="2400" dirty="0">
                <a:latin typeface="Arial" panose="020B0604020202020204" pitchFamily="34" charset="0"/>
              </a:rPr>
              <a:t>e</a:t>
            </a:r>
            <a:r>
              <a:rPr kumimoji="1" lang="en-US" altLang="zh-CN" sz="2400" baseline="30000" dirty="0">
                <a:latin typeface="Arial" panose="020B0604020202020204" pitchFamily="34" charset="0"/>
              </a:rPr>
              <a:t>-</a:t>
            </a:r>
            <a:r>
              <a:rPr kumimoji="1" lang="zh-CN" altLang="en-US" sz="2400" dirty="0">
                <a:latin typeface="Arial" panose="020B0604020202020204" pitchFamily="34" charset="0"/>
              </a:rPr>
              <a:t> </a:t>
            </a:r>
            <a:r>
              <a:rPr kumimoji="1" lang="en-US" altLang="zh-CN" sz="2400" dirty="0">
                <a:latin typeface="Arial" panose="020B0604020202020204" pitchFamily="34" charset="0"/>
              </a:rPr>
              <a:t>transition</a:t>
            </a:r>
            <a:r>
              <a:rPr kumimoji="1" lang="zh-CN" altLang="en-US" sz="2400" dirty="0">
                <a:latin typeface="Arial" panose="020B0604020202020204" pitchFamily="34" charset="0"/>
              </a:rPr>
              <a:t> </a:t>
            </a:r>
            <a:r>
              <a:rPr kumimoji="1" lang="en-US" altLang="zh-CN" sz="2400" dirty="0">
                <a:latin typeface="Arial" panose="020B0604020202020204" pitchFamily="34" charset="0"/>
              </a:rPr>
              <a:t>in</a:t>
            </a:r>
            <a:r>
              <a:rPr kumimoji="1" lang="zh-CN" altLang="en-US" sz="2400" dirty="0">
                <a:latin typeface="Arial" panose="020B0604020202020204" pitchFamily="34" charset="0"/>
              </a:rPr>
              <a:t> </a:t>
            </a:r>
            <a:r>
              <a:rPr kumimoji="1" lang="en-US" altLang="zh-CN" sz="2400" dirty="0">
                <a:latin typeface="Arial" panose="020B0604020202020204" pitchFamily="34" charset="0"/>
              </a:rPr>
              <a:t>chromophores</a:t>
            </a:r>
            <a:endParaRPr kumimoji="1" lang="zh-CN" altLang="en-US" sz="2400" dirty="0">
              <a:latin typeface="Arial" panose="020B0604020202020204" pitchFamily="34" charset="0"/>
            </a:endParaRPr>
          </a:p>
        </p:txBody>
      </p:sp>
      <p:sp>
        <p:nvSpPr>
          <p:cNvPr id="19" name="文本框 18">
            <a:extLst>
              <a:ext uri="{FF2B5EF4-FFF2-40B4-BE49-F238E27FC236}">
                <a16:creationId xmlns:a16="http://schemas.microsoft.com/office/drawing/2014/main" id="{499B18A9-FE38-5745-A644-A41C0110D43D}"/>
              </a:ext>
            </a:extLst>
          </p:cNvPr>
          <p:cNvSpPr txBox="1"/>
          <p:nvPr/>
        </p:nvSpPr>
        <p:spPr>
          <a:xfrm>
            <a:off x="2405690" y="6515765"/>
            <a:ext cx="5474576" cy="276999"/>
          </a:xfrm>
          <a:prstGeom prst="rect">
            <a:avLst/>
          </a:prstGeom>
          <a:noFill/>
        </p:spPr>
        <p:txBody>
          <a:bodyPr wrap="none" rtlCol="0">
            <a:spAutoFit/>
          </a:bodyPr>
          <a:lstStyle/>
          <a:p>
            <a:r>
              <a:rPr lang="en-US" altLang="zh-CN" sz="1200" dirty="0" err="1">
                <a:latin typeface="Times New Roman" panose="02020603050405020304" pitchFamily="18" charset="0"/>
                <a:cs typeface="Times New Roman" panose="02020603050405020304" pitchFamily="18" charset="0"/>
              </a:rPr>
              <a:t>Berova</a:t>
            </a:r>
            <a:r>
              <a:rPr lang="en-US" altLang="zh-CN" sz="1200" dirty="0">
                <a:latin typeface="Times New Roman" panose="02020603050405020304" pitchFamily="18" charset="0"/>
                <a:cs typeface="Times New Roman" panose="02020603050405020304" pitchFamily="18" charset="0"/>
              </a:rPr>
              <a:t> N, Di Bari L, </a:t>
            </a:r>
            <a:r>
              <a:rPr lang="en-US" altLang="zh-CN" sz="1200" dirty="0" err="1">
                <a:latin typeface="Times New Roman" panose="02020603050405020304" pitchFamily="18" charset="0"/>
                <a:cs typeface="Times New Roman" panose="02020603050405020304" pitchFamily="18" charset="0"/>
              </a:rPr>
              <a:t>Pescitelli</a:t>
            </a:r>
            <a:r>
              <a:rPr lang="en-US" altLang="zh-CN" sz="1200" dirty="0">
                <a:latin typeface="Times New Roman" panose="02020603050405020304" pitchFamily="18" charset="0"/>
                <a:cs typeface="Times New Roman" panose="02020603050405020304" pitchFamily="18" charset="0"/>
              </a:rPr>
              <a:t> G. Chemical Society Reviews, 2007, 36(6): 914–931. </a:t>
            </a:r>
            <a:endParaRPr kumimoji="1" lang="zh-CN" altLang="en-US" sz="700" dirty="0">
              <a:latin typeface="Times New Roman" panose="02020603050405020304" pitchFamily="18" charset="0"/>
              <a:cs typeface="Times New Roman" panose="02020603050405020304" pitchFamily="18" charset="0"/>
            </a:endParaRPr>
          </a:p>
        </p:txBody>
      </p:sp>
      <p:cxnSp>
        <p:nvCxnSpPr>
          <p:cNvPr id="20" name="直线箭头连接符 19">
            <a:extLst>
              <a:ext uri="{FF2B5EF4-FFF2-40B4-BE49-F238E27FC236}">
                <a16:creationId xmlns:a16="http://schemas.microsoft.com/office/drawing/2014/main" id="{2652E9E5-3612-D247-8C86-55963F7DF1CA}"/>
              </a:ext>
            </a:extLst>
          </p:cNvPr>
          <p:cNvCxnSpPr>
            <a:cxnSpLocks/>
          </p:cNvCxnSpPr>
          <p:nvPr/>
        </p:nvCxnSpPr>
        <p:spPr>
          <a:xfrm>
            <a:off x="1318528" y="1635190"/>
            <a:ext cx="573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9A8AFB3A-A6DA-1D49-B48C-E1C9E34BC7C6}"/>
              </a:ext>
            </a:extLst>
          </p:cNvPr>
          <p:cNvPicPr>
            <a:picLocks noChangeAspect="1"/>
          </p:cNvPicPr>
          <p:nvPr/>
        </p:nvPicPr>
        <p:blipFill>
          <a:blip r:embed="rId3"/>
          <a:stretch>
            <a:fillRect/>
          </a:stretch>
        </p:blipFill>
        <p:spPr>
          <a:xfrm>
            <a:off x="5478884" y="1166204"/>
            <a:ext cx="6297935" cy="2160093"/>
          </a:xfrm>
          <a:prstGeom prst="rect">
            <a:avLst/>
          </a:prstGeom>
        </p:spPr>
      </p:pic>
      <p:sp>
        <p:nvSpPr>
          <p:cNvPr id="13" name="文本框 12">
            <a:extLst>
              <a:ext uri="{FF2B5EF4-FFF2-40B4-BE49-F238E27FC236}">
                <a16:creationId xmlns:a16="http://schemas.microsoft.com/office/drawing/2014/main" id="{1679B30B-0459-6047-AB0E-A6F73DAE298A}"/>
              </a:ext>
            </a:extLst>
          </p:cNvPr>
          <p:cNvSpPr txBox="1"/>
          <p:nvPr/>
        </p:nvSpPr>
        <p:spPr>
          <a:xfrm>
            <a:off x="11823447" y="6531556"/>
            <a:ext cx="274434"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6</a:t>
            </a:r>
            <a:endParaRPr kumimoji="1"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F54FD86B-DCE1-0748-ADC0-24616599F6B5}"/>
                  </a:ext>
                </a:extLst>
              </p:cNvPr>
              <p:cNvSpPr/>
              <p:nvPr/>
            </p:nvSpPr>
            <p:spPr>
              <a:xfrm>
                <a:off x="4577947" y="5022009"/>
                <a:ext cx="2047088" cy="8765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panose="02040503050406030204" pitchFamily="18" charset="0"/>
                        </a:rPr>
                        <m:t>𝑅</m:t>
                      </m:r>
                      <m:r>
                        <a:rPr lang="zh-CN" altLang="en-US" sz="2400" b="0" i="0">
                          <a:latin typeface="Cambria Math" panose="02040503050406030204" pitchFamily="18" charset="0"/>
                        </a:rPr>
                        <m:t>∝</m:t>
                      </m:r>
                      <m:nary>
                        <m:naryPr>
                          <m:subHide m:val="on"/>
                          <m:supHide m:val="on"/>
                          <m:ctrlPr>
                            <a:rPr lang="zh-CN" altLang="en-US" sz="2400" b="0" i="1">
                              <a:latin typeface="Cambria Math" panose="02040503050406030204" pitchFamily="18" charset="0"/>
                            </a:rPr>
                          </m:ctrlPr>
                        </m:naryPr>
                        <m:sub/>
                        <m:sup/>
                        <m:e>
                          <m:f>
                            <m:fPr>
                              <m:ctrlPr>
                                <a:rPr lang="zh-CN" altLang="en-US" sz="2400" b="0" i="1">
                                  <a:solidFill>
                                    <a:srgbClr val="836967"/>
                                  </a:solidFill>
                                  <a:latin typeface="Cambria Math" panose="02040503050406030204" pitchFamily="18" charset="0"/>
                                </a:rPr>
                              </m:ctrlPr>
                            </m:fPr>
                            <m:num>
                              <m:r>
                                <a:rPr lang="zh-CN" altLang="en-US" sz="2400" b="0" i="1">
                                  <a:latin typeface="Cambria Math" panose="02040503050406030204" pitchFamily="18" charset="0"/>
                                </a:rPr>
                                <m:t>𝛥𝜀</m:t>
                              </m:r>
                              <m:r>
                                <a:rPr lang="zh-CN" altLang="en-US" sz="2400" b="0" i="1">
                                  <a:latin typeface="Cambria Math" panose="02040503050406030204" pitchFamily="18" charset="0"/>
                                </a:rPr>
                                <m:t>𝑑</m:t>
                              </m:r>
                              <m:r>
                                <a:rPr lang="zh-CN" altLang="en-US" sz="2400" b="0" i="1">
                                  <a:latin typeface="Cambria Math" panose="02040503050406030204" pitchFamily="18" charset="0"/>
                                </a:rPr>
                                <m:t>𝜆</m:t>
                              </m:r>
                            </m:num>
                            <m:den>
                              <m:r>
                                <a:rPr lang="zh-CN" altLang="en-US" sz="2400" b="0" i="1">
                                  <a:latin typeface="Cambria Math" panose="02040503050406030204" pitchFamily="18" charset="0"/>
                                </a:rPr>
                                <m:t>𝜆</m:t>
                              </m:r>
                            </m:den>
                          </m:f>
                        </m:e>
                      </m:nary>
                    </m:oMath>
                  </m:oMathPara>
                </a14:m>
                <a:endParaRPr lang="zh-CN" altLang="en-US" sz="2400" dirty="0">
                  <a:latin typeface="Arial" panose="020B0604020202020204" pitchFamily="34" charset="0"/>
                </a:endParaRPr>
              </a:p>
            </p:txBody>
          </p:sp>
        </mc:Choice>
        <mc:Fallback xmlns="">
          <p:sp>
            <p:nvSpPr>
              <p:cNvPr id="15" name="矩形 14">
                <a:extLst>
                  <a:ext uri="{FF2B5EF4-FFF2-40B4-BE49-F238E27FC236}">
                    <a16:creationId xmlns:a16="http://schemas.microsoft.com/office/drawing/2014/main" id="{F54FD86B-DCE1-0748-ADC0-24616599F6B5}"/>
                  </a:ext>
                </a:extLst>
              </p:cNvPr>
              <p:cNvSpPr>
                <a:spLocks noRot="1" noChangeAspect="1" noMove="1" noResize="1" noEditPoints="1" noAdjustHandles="1" noChangeArrowheads="1" noChangeShapeType="1" noTextEdit="1"/>
              </p:cNvSpPr>
              <p:nvPr/>
            </p:nvSpPr>
            <p:spPr>
              <a:xfrm>
                <a:off x="4577947" y="5022009"/>
                <a:ext cx="2047088" cy="876587"/>
              </a:xfrm>
              <a:prstGeom prst="rect">
                <a:avLst/>
              </a:prstGeom>
              <a:blipFill>
                <a:blip r:embed="rId4"/>
                <a:stretch>
                  <a:fillRect l="-23457" t="-174286" r="-5556" b="-248571"/>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9DFC9E3-1FB1-AD48-856D-3E929E83506C}"/>
              </a:ext>
            </a:extLst>
          </p:cNvPr>
          <p:cNvSpPr txBox="1"/>
          <p:nvPr/>
        </p:nvSpPr>
        <p:spPr>
          <a:xfrm>
            <a:off x="414890" y="3975452"/>
            <a:ext cx="6540573" cy="1685846"/>
          </a:xfrm>
          <a:prstGeom prst="rect">
            <a:avLst/>
          </a:prstGeom>
          <a:noFill/>
        </p:spPr>
        <p:txBody>
          <a:bodyPr wrap="none" rtlCol="0">
            <a:spAutoFit/>
          </a:bodyPr>
          <a:lstStyle/>
          <a:p>
            <a:pPr>
              <a:lnSpc>
                <a:spcPct val="150000"/>
              </a:lnSpc>
            </a:pPr>
            <a:r>
              <a:rPr lang="en-US" altLang="zh-CN" sz="2400" b="1" dirty="0">
                <a:latin typeface="Arial" panose="020B0604020202020204" pitchFamily="34" charset="0"/>
                <a:cs typeface="Arial" panose="020B0604020202020204" pitchFamily="34" charset="0"/>
              </a:rPr>
              <a:t>Key</a:t>
            </a:r>
            <a:r>
              <a:rPr lang="zh-CN" altLang="en-US" sz="2400" b="1" dirty="0">
                <a:latin typeface="Arial" panose="020B0604020202020204" pitchFamily="34" charset="0"/>
                <a:cs typeface="Arial" panose="020B0604020202020204" pitchFamily="34" charset="0"/>
              </a:rPr>
              <a:t> </a:t>
            </a:r>
            <a:r>
              <a:rPr lang="en-US" altLang="zh-CN" sz="2400" b="1" dirty="0">
                <a:latin typeface="Arial" panose="020B0604020202020204" pitchFamily="34" charset="0"/>
                <a:cs typeface="Arial" panose="020B0604020202020204" pitchFamily="34" charset="0"/>
              </a:rPr>
              <a:t>factors</a:t>
            </a:r>
            <a:r>
              <a:rPr lang="zh-CN" altLang="en-US" sz="2400" b="1" dirty="0">
                <a:latin typeface="Arial" panose="020B0604020202020204" pitchFamily="34" charset="0"/>
                <a:cs typeface="Arial" panose="020B0604020202020204" pitchFamily="34" charset="0"/>
              </a:rPr>
              <a:t> </a:t>
            </a:r>
            <a:r>
              <a:rPr lang="en-US" altLang="zh-CN" sz="2400" b="1" dirty="0">
                <a:latin typeface="Arial" panose="020B0604020202020204" pitchFamily="34" charset="0"/>
                <a:cs typeface="Arial" panose="020B0604020202020204" pitchFamily="34" charset="0"/>
              </a:rPr>
              <a:t>for</a:t>
            </a:r>
            <a:r>
              <a:rPr lang="zh-CN" altLang="en-US" sz="2400" b="1" dirty="0">
                <a:latin typeface="Arial" panose="020B0604020202020204" pitchFamily="34" charset="0"/>
                <a:cs typeface="Arial" panose="020B0604020202020204" pitchFamily="34" charset="0"/>
              </a:rPr>
              <a:t> </a:t>
            </a:r>
            <a:r>
              <a:rPr lang="en-US" altLang="zh-CN" sz="2400" b="1" dirty="0">
                <a:latin typeface="Arial" panose="020B0604020202020204" pitchFamily="34" charset="0"/>
                <a:cs typeface="Arial" panose="020B0604020202020204" pitchFamily="34" charset="0"/>
              </a:rPr>
              <a:t>calculation</a:t>
            </a:r>
            <a:r>
              <a:rPr lang="zh-CN" altLang="en-US" sz="2400" b="1" dirty="0">
                <a:latin typeface="Arial" panose="020B0604020202020204" pitchFamily="34" charset="0"/>
                <a:cs typeface="Arial" panose="020B0604020202020204" pitchFamily="34" charset="0"/>
              </a:rPr>
              <a:t> </a:t>
            </a:r>
            <a:r>
              <a:rPr lang="en-US" altLang="zh-CN" sz="2400" b="1" dirty="0">
                <a:latin typeface="Arial" panose="020B0604020202020204" pitchFamily="34" charset="0"/>
                <a:cs typeface="Arial" panose="020B0604020202020204" pitchFamily="34" charset="0"/>
              </a:rPr>
              <a:t>of</a:t>
            </a:r>
            <a:r>
              <a:rPr lang="zh-CN" altLang="en-US" sz="2400" b="1" dirty="0">
                <a:latin typeface="Arial" panose="020B0604020202020204" pitchFamily="34" charset="0"/>
                <a:cs typeface="Arial" panose="020B0604020202020204" pitchFamily="34" charset="0"/>
              </a:rPr>
              <a:t> </a:t>
            </a:r>
            <a:r>
              <a:rPr lang="en-US" altLang="zh-CN" sz="2400" b="1" dirty="0">
                <a:latin typeface="Arial" panose="020B0604020202020204" pitchFamily="34" charset="0"/>
                <a:cs typeface="Arial" panose="020B0604020202020204" pitchFamily="34" charset="0"/>
              </a:rPr>
              <a:t>ECD</a:t>
            </a:r>
            <a:r>
              <a:rPr lang="zh-CN" altLang="en-US" sz="2400" b="1" dirty="0">
                <a:latin typeface="Arial" panose="020B0604020202020204" pitchFamily="34" charset="0"/>
                <a:cs typeface="Arial" panose="020B0604020202020204" pitchFamily="34" charset="0"/>
              </a:rPr>
              <a:t> </a:t>
            </a:r>
            <a:r>
              <a:rPr lang="en-US" altLang="zh-CN" sz="2400" b="1" dirty="0">
                <a:latin typeface="Arial" panose="020B0604020202020204" pitchFamily="34" charset="0"/>
                <a:cs typeface="Arial" panose="020B0604020202020204" pitchFamily="34" charset="0"/>
              </a:rPr>
              <a:t>spectra:</a:t>
            </a:r>
          </a:p>
          <a:p>
            <a:pPr marL="800089" lvl="1" indent="-342900">
              <a:lnSpc>
                <a:spcPct val="150000"/>
              </a:lnSpc>
              <a:buFont typeface="Arial" panose="020B0604020202020204" pitchFamily="34" charset="0"/>
              <a:buChar char="•"/>
            </a:pPr>
            <a:r>
              <a:rPr kumimoji="1" lang="en-US" altLang="zh-CN" sz="2400" dirty="0">
                <a:latin typeface="Arial" panose="020B0604020202020204" pitchFamily="34" charset="0"/>
              </a:rPr>
              <a:t>Excitation</a:t>
            </a:r>
            <a:r>
              <a:rPr kumimoji="1" lang="zh-CN" altLang="en-US" sz="2400" dirty="0">
                <a:latin typeface="Arial" panose="020B0604020202020204" pitchFamily="34" charset="0"/>
              </a:rPr>
              <a:t> </a:t>
            </a:r>
            <a:r>
              <a:rPr kumimoji="1" lang="en-US" altLang="zh-CN" sz="2400" dirty="0">
                <a:latin typeface="Arial" panose="020B0604020202020204" pitchFamily="34" charset="0"/>
              </a:rPr>
              <a:t>Energy</a:t>
            </a:r>
          </a:p>
          <a:p>
            <a:pPr marL="800089" lvl="1" indent="-342900">
              <a:lnSpc>
                <a:spcPct val="150000"/>
              </a:lnSpc>
              <a:buFont typeface="Arial" panose="020B0604020202020204" pitchFamily="34" charset="0"/>
              <a:buChar char="•"/>
            </a:pPr>
            <a:r>
              <a:rPr kumimoji="1" lang="en-US" altLang="zh-CN" sz="2400" dirty="0">
                <a:latin typeface="Arial" panose="020B0604020202020204" pitchFamily="34" charset="0"/>
              </a:rPr>
              <a:t>Rotatory</a:t>
            </a:r>
            <a:r>
              <a:rPr kumimoji="1" lang="zh-CN" altLang="en-US" sz="2400" dirty="0">
                <a:latin typeface="Arial" panose="020B0604020202020204" pitchFamily="34" charset="0"/>
              </a:rPr>
              <a:t> </a:t>
            </a:r>
            <a:r>
              <a:rPr kumimoji="1" lang="en-US" altLang="zh-CN" sz="2400" dirty="0">
                <a:latin typeface="Arial" panose="020B0604020202020204" pitchFamily="34" charset="0"/>
              </a:rPr>
              <a:t>Strength</a:t>
            </a:r>
            <a:endParaRPr kumimoji="1" lang="zh-CN" altLang="en-US" sz="2400" dirty="0">
              <a:latin typeface="Arial" panose="020B0604020202020204" pitchFamily="34" charset="0"/>
            </a:endParaRPr>
          </a:p>
        </p:txBody>
      </p:sp>
    </p:spTree>
    <p:extLst>
      <p:ext uri="{BB962C8B-B14F-4D97-AF65-F5344CB8AC3E}">
        <p14:creationId xmlns:p14="http://schemas.microsoft.com/office/powerpoint/2010/main" val="411234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a:xfrm>
            <a:off x="684197" y="209665"/>
            <a:ext cx="7852636" cy="538877"/>
          </a:xfrm>
        </p:spPr>
        <p:txBody>
          <a:bodyPr/>
          <a:lstStyle/>
          <a:p>
            <a:r>
              <a:rPr lang="en-US" altLang="zh-CN" dirty="0"/>
              <a:t>Calculation</a:t>
            </a:r>
            <a:r>
              <a:rPr lang="zh-CN" altLang="en-US" dirty="0"/>
              <a:t> </a:t>
            </a:r>
            <a:r>
              <a:rPr lang="en-US" altLang="zh-CN" dirty="0"/>
              <a:t>Methods</a:t>
            </a:r>
            <a:r>
              <a:rPr lang="zh-CN" altLang="en-US" dirty="0"/>
              <a:t> </a:t>
            </a:r>
            <a:r>
              <a:rPr lang="en-US" altLang="zh-CN" dirty="0"/>
              <a:t>for</a:t>
            </a:r>
            <a:r>
              <a:rPr lang="zh-CN" altLang="en-US" dirty="0"/>
              <a:t> </a:t>
            </a:r>
            <a:r>
              <a:rPr lang="en-US" altLang="zh-CN" dirty="0"/>
              <a:t>ECD</a:t>
            </a:r>
            <a:r>
              <a:rPr lang="zh-CN" altLang="en-US" dirty="0"/>
              <a:t> </a:t>
            </a:r>
            <a:r>
              <a:rPr lang="en-US" altLang="zh-CN" dirty="0"/>
              <a:t>Spectra</a:t>
            </a:r>
            <a:endParaRPr lang="zh-CN" altLang="en-US" dirty="0"/>
          </a:p>
        </p:txBody>
      </p:sp>
      <p:sp>
        <p:nvSpPr>
          <p:cNvPr id="5" name="文本框 4">
            <a:extLst>
              <a:ext uri="{FF2B5EF4-FFF2-40B4-BE49-F238E27FC236}">
                <a16:creationId xmlns:a16="http://schemas.microsoft.com/office/drawing/2014/main" id="{F21CBBF3-BD67-42E3-BF18-F07C348E959D}"/>
              </a:ext>
            </a:extLst>
          </p:cNvPr>
          <p:cNvSpPr txBox="1"/>
          <p:nvPr/>
        </p:nvSpPr>
        <p:spPr>
          <a:xfrm>
            <a:off x="2389185" y="1083251"/>
            <a:ext cx="2063578" cy="461665"/>
          </a:xfrm>
          <a:prstGeom prst="rect">
            <a:avLst/>
          </a:prstGeom>
          <a:noFill/>
        </p:spPr>
        <p:txBody>
          <a:bodyPr wrap="square" rtlCol="0">
            <a:spAutoFit/>
          </a:bodyPr>
          <a:lstStyle/>
          <a:p>
            <a:r>
              <a:rPr lang="en-US" altLang="zh-CN" sz="2400" dirty="0">
                <a:latin typeface="Arial" panose="020B0604020202020204" pitchFamily="34" charset="0"/>
              </a:rPr>
              <a:t>Hartree-</a:t>
            </a:r>
            <a:r>
              <a:rPr lang="en-US" altLang="zh-CN" sz="2400" dirty="0" err="1">
                <a:latin typeface="Arial" panose="020B0604020202020204" pitchFamily="34" charset="0"/>
              </a:rPr>
              <a:t>Fock</a:t>
            </a:r>
            <a:endParaRPr lang="zh-CN" altLang="en-US" sz="2400" dirty="0">
              <a:latin typeface="Arial" panose="020B0604020202020204" pitchFamily="34" charset="0"/>
            </a:endParaRPr>
          </a:p>
        </p:txBody>
      </p:sp>
      <p:sp>
        <p:nvSpPr>
          <p:cNvPr id="7" name="文本框 6">
            <a:extLst>
              <a:ext uri="{FF2B5EF4-FFF2-40B4-BE49-F238E27FC236}">
                <a16:creationId xmlns:a16="http://schemas.microsoft.com/office/drawing/2014/main" id="{9FA8565C-BE8E-456A-97D2-6A62FF7F79ED}"/>
              </a:ext>
            </a:extLst>
          </p:cNvPr>
          <p:cNvSpPr txBox="1"/>
          <p:nvPr/>
        </p:nvSpPr>
        <p:spPr>
          <a:xfrm>
            <a:off x="2354460" y="2701631"/>
            <a:ext cx="2366238" cy="830997"/>
          </a:xfrm>
          <a:prstGeom prst="rect">
            <a:avLst/>
          </a:prstGeom>
          <a:noFill/>
        </p:spPr>
        <p:txBody>
          <a:bodyPr wrap="square" rtlCol="0">
            <a:spAutoFit/>
          </a:bodyPr>
          <a:lstStyle/>
          <a:p>
            <a:r>
              <a:rPr lang="en-US" altLang="zh-CN" sz="2400" dirty="0">
                <a:latin typeface="Arial" panose="020B0604020202020204" pitchFamily="34" charset="0"/>
              </a:rPr>
              <a:t>WFT</a:t>
            </a:r>
            <a:r>
              <a:rPr lang="zh-CN" altLang="en-US" sz="2400" dirty="0">
                <a:latin typeface="Arial" panose="020B0604020202020204" pitchFamily="34" charset="0"/>
              </a:rPr>
              <a:t> </a:t>
            </a:r>
            <a:r>
              <a:rPr lang="en-US" altLang="zh-CN" sz="2400" dirty="0">
                <a:latin typeface="Arial" panose="020B0604020202020204" pitchFamily="34" charset="0"/>
              </a:rPr>
              <a:t>correlation</a:t>
            </a:r>
            <a:r>
              <a:rPr lang="zh-CN" altLang="en-US" sz="2400" dirty="0">
                <a:latin typeface="Arial" panose="020B0604020202020204" pitchFamily="34" charset="0"/>
              </a:rPr>
              <a:t> </a:t>
            </a:r>
            <a:r>
              <a:rPr lang="en-US" altLang="zh-CN" sz="2400" dirty="0">
                <a:latin typeface="Arial" panose="020B0604020202020204" pitchFamily="34" charset="0"/>
              </a:rPr>
              <a:t>methods</a:t>
            </a:r>
            <a:endParaRPr lang="zh-CN" altLang="en-US" sz="2400" dirty="0">
              <a:latin typeface="Arial" panose="020B0604020202020204" pitchFamily="34" charset="0"/>
            </a:endParaRPr>
          </a:p>
        </p:txBody>
      </p:sp>
      <p:sp>
        <p:nvSpPr>
          <p:cNvPr id="8" name="文本框 7">
            <a:extLst>
              <a:ext uri="{FF2B5EF4-FFF2-40B4-BE49-F238E27FC236}">
                <a16:creationId xmlns:a16="http://schemas.microsoft.com/office/drawing/2014/main" id="{198CB841-5A19-4E03-8557-A5DDED4892D8}"/>
              </a:ext>
            </a:extLst>
          </p:cNvPr>
          <p:cNvSpPr txBox="1"/>
          <p:nvPr/>
        </p:nvSpPr>
        <p:spPr>
          <a:xfrm>
            <a:off x="2447058" y="4925323"/>
            <a:ext cx="2722678" cy="830997"/>
          </a:xfrm>
          <a:prstGeom prst="rect">
            <a:avLst/>
          </a:prstGeom>
          <a:noFill/>
        </p:spPr>
        <p:txBody>
          <a:bodyPr wrap="square" rtlCol="0">
            <a:spAutoFit/>
          </a:bodyPr>
          <a:lstStyle/>
          <a:p>
            <a:r>
              <a:rPr lang="en-US" altLang="zh-CN" sz="2400" dirty="0">
                <a:latin typeface="Arial" panose="020B0604020202020204" pitchFamily="34" charset="0"/>
              </a:rPr>
              <a:t>Density</a:t>
            </a:r>
            <a:r>
              <a:rPr lang="zh-CN" altLang="en-US" sz="2400" dirty="0">
                <a:latin typeface="Arial" panose="020B0604020202020204" pitchFamily="34" charset="0"/>
              </a:rPr>
              <a:t> </a:t>
            </a:r>
            <a:r>
              <a:rPr lang="en-US" altLang="zh-CN" sz="2400" dirty="0">
                <a:latin typeface="Arial" panose="020B0604020202020204" pitchFamily="34" charset="0"/>
              </a:rPr>
              <a:t>functional</a:t>
            </a:r>
            <a:r>
              <a:rPr lang="zh-CN" altLang="en-US" sz="2400" dirty="0">
                <a:latin typeface="Arial" panose="020B0604020202020204" pitchFamily="34" charset="0"/>
              </a:rPr>
              <a:t> </a:t>
            </a:r>
            <a:r>
              <a:rPr lang="en-US" altLang="zh-CN" sz="2400" dirty="0">
                <a:latin typeface="Arial" panose="020B0604020202020204" pitchFamily="34" charset="0"/>
              </a:rPr>
              <a:t>related</a:t>
            </a:r>
            <a:endParaRPr lang="zh-CN" altLang="en-US" sz="2400" dirty="0">
              <a:latin typeface="Arial" panose="020B0604020202020204" pitchFamily="34" charset="0"/>
            </a:endParaRPr>
          </a:p>
        </p:txBody>
      </p:sp>
      <p:sp>
        <p:nvSpPr>
          <p:cNvPr id="9" name="文本框 8">
            <a:extLst>
              <a:ext uri="{FF2B5EF4-FFF2-40B4-BE49-F238E27FC236}">
                <a16:creationId xmlns:a16="http://schemas.microsoft.com/office/drawing/2014/main" id="{4B1BD4A0-6D72-4403-A3A0-DF7DC65772F9}"/>
              </a:ext>
            </a:extLst>
          </p:cNvPr>
          <p:cNvSpPr txBox="1"/>
          <p:nvPr/>
        </p:nvSpPr>
        <p:spPr>
          <a:xfrm>
            <a:off x="5056729" y="1832077"/>
            <a:ext cx="7174865" cy="461665"/>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sz="2400" dirty="0"/>
              <a:t>Multi-Configuration</a:t>
            </a:r>
            <a:r>
              <a:rPr lang="zh-CN" altLang="en-US" sz="2400" dirty="0"/>
              <a:t> </a:t>
            </a:r>
            <a:r>
              <a:rPr lang="en-US" altLang="zh-CN" sz="2400" dirty="0"/>
              <a:t>Self-Consistent</a:t>
            </a:r>
            <a:r>
              <a:rPr lang="zh-CN" altLang="en-US" sz="2400" dirty="0"/>
              <a:t> </a:t>
            </a:r>
            <a:r>
              <a:rPr lang="en-US" altLang="zh-CN" sz="2400" dirty="0"/>
              <a:t>Field</a:t>
            </a:r>
            <a:r>
              <a:rPr lang="zh-CN" altLang="en-US" sz="2400" dirty="0"/>
              <a:t> </a:t>
            </a:r>
            <a:r>
              <a:rPr lang="en-US" altLang="zh-CN" sz="2400" dirty="0"/>
              <a:t>(MCSCF)</a:t>
            </a:r>
            <a:r>
              <a:rPr lang="zh-CN" altLang="en-US" sz="2400" dirty="0"/>
              <a:t> </a:t>
            </a:r>
          </a:p>
        </p:txBody>
      </p:sp>
      <p:sp>
        <p:nvSpPr>
          <p:cNvPr id="12" name="文本框 11">
            <a:extLst>
              <a:ext uri="{FF2B5EF4-FFF2-40B4-BE49-F238E27FC236}">
                <a16:creationId xmlns:a16="http://schemas.microsoft.com/office/drawing/2014/main" id="{5185E7D0-82AE-4C1F-AD4D-889FFBECD2EF}"/>
              </a:ext>
            </a:extLst>
          </p:cNvPr>
          <p:cNvSpPr txBox="1"/>
          <p:nvPr/>
        </p:nvSpPr>
        <p:spPr>
          <a:xfrm>
            <a:off x="5079879" y="2561148"/>
            <a:ext cx="4717178" cy="461665"/>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sz="2400" dirty="0"/>
              <a:t>Coupled</a:t>
            </a:r>
            <a:r>
              <a:rPr lang="zh-CN" altLang="en-US" sz="2400" dirty="0"/>
              <a:t> </a:t>
            </a:r>
            <a:r>
              <a:rPr lang="en-US" altLang="zh-CN" sz="2400" dirty="0"/>
              <a:t>Cluster</a:t>
            </a:r>
            <a:r>
              <a:rPr lang="zh-CN" altLang="en-US" sz="2400" dirty="0"/>
              <a:t> </a:t>
            </a:r>
            <a:r>
              <a:rPr lang="en-US" altLang="zh-CN" sz="2400" dirty="0"/>
              <a:t>(CC)</a:t>
            </a:r>
            <a:endParaRPr lang="zh-CN" altLang="en-US" sz="2400" dirty="0"/>
          </a:p>
        </p:txBody>
      </p:sp>
      <p:sp>
        <p:nvSpPr>
          <p:cNvPr id="14" name="文本框 13">
            <a:extLst>
              <a:ext uri="{FF2B5EF4-FFF2-40B4-BE49-F238E27FC236}">
                <a16:creationId xmlns:a16="http://schemas.microsoft.com/office/drawing/2014/main" id="{3CAF1FFA-315E-450D-AE42-DE45A430738C}"/>
              </a:ext>
            </a:extLst>
          </p:cNvPr>
          <p:cNvSpPr txBox="1"/>
          <p:nvPr/>
        </p:nvSpPr>
        <p:spPr>
          <a:xfrm>
            <a:off x="5091452" y="3925697"/>
            <a:ext cx="4930892" cy="461665"/>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sz="2400" dirty="0"/>
              <a:t>Moller-</a:t>
            </a:r>
            <a:r>
              <a:rPr lang="en-US" altLang="zh-CN" sz="2400" dirty="0" err="1"/>
              <a:t>Plesset</a:t>
            </a:r>
            <a:r>
              <a:rPr lang="zh-CN" altLang="en-US" sz="2400" dirty="0"/>
              <a:t> </a:t>
            </a:r>
            <a:r>
              <a:rPr lang="en-US" altLang="zh-CN" sz="2400" dirty="0"/>
              <a:t>Perturbation</a:t>
            </a:r>
            <a:r>
              <a:rPr lang="zh-CN" altLang="en-US" sz="2400" dirty="0"/>
              <a:t> </a:t>
            </a:r>
            <a:r>
              <a:rPr lang="en-US" altLang="zh-CN" sz="2400" dirty="0"/>
              <a:t>(MP2)</a:t>
            </a:r>
            <a:endParaRPr lang="zh-CN" altLang="en-US" sz="2400" dirty="0"/>
          </a:p>
        </p:txBody>
      </p:sp>
      <p:sp>
        <p:nvSpPr>
          <p:cNvPr id="16" name="文本框 15">
            <a:extLst>
              <a:ext uri="{FF2B5EF4-FFF2-40B4-BE49-F238E27FC236}">
                <a16:creationId xmlns:a16="http://schemas.microsoft.com/office/drawing/2014/main" id="{9DB77CA4-E120-45EE-BB56-D87249E2E155}"/>
              </a:ext>
            </a:extLst>
          </p:cNvPr>
          <p:cNvSpPr txBox="1"/>
          <p:nvPr/>
        </p:nvSpPr>
        <p:spPr>
          <a:xfrm>
            <a:off x="5089106" y="3263675"/>
            <a:ext cx="5748375" cy="461665"/>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sz="2400" dirty="0"/>
              <a:t>Configuration</a:t>
            </a:r>
            <a:r>
              <a:rPr lang="zh-CN" altLang="en-US" sz="2400" dirty="0"/>
              <a:t> </a:t>
            </a:r>
            <a:r>
              <a:rPr lang="en-US" altLang="zh-CN" sz="2400" dirty="0"/>
              <a:t>Interaction</a:t>
            </a:r>
            <a:r>
              <a:rPr lang="zh-CN" altLang="en-US" sz="2400" dirty="0"/>
              <a:t> </a:t>
            </a:r>
            <a:r>
              <a:rPr lang="en-US" altLang="zh-CN" sz="2400" dirty="0"/>
              <a:t>(CI)</a:t>
            </a:r>
            <a:r>
              <a:rPr lang="zh-CN" altLang="en-US" sz="2400" dirty="0"/>
              <a:t> </a:t>
            </a:r>
          </a:p>
        </p:txBody>
      </p:sp>
      <p:sp>
        <p:nvSpPr>
          <p:cNvPr id="18" name="文本框 17">
            <a:extLst>
              <a:ext uri="{FF2B5EF4-FFF2-40B4-BE49-F238E27FC236}">
                <a16:creationId xmlns:a16="http://schemas.microsoft.com/office/drawing/2014/main" id="{46CD67E4-4401-4236-89D0-1728ABB4E866}"/>
              </a:ext>
            </a:extLst>
          </p:cNvPr>
          <p:cNvSpPr txBox="1"/>
          <p:nvPr/>
        </p:nvSpPr>
        <p:spPr>
          <a:xfrm>
            <a:off x="5229448" y="4498952"/>
            <a:ext cx="2773943" cy="461665"/>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sz="2400" dirty="0"/>
              <a:t>DFT</a:t>
            </a:r>
            <a:endParaRPr lang="zh-CN" altLang="en-US" sz="2400" dirty="0"/>
          </a:p>
        </p:txBody>
      </p:sp>
      <p:sp>
        <p:nvSpPr>
          <p:cNvPr id="19" name="文本框 18">
            <a:extLst>
              <a:ext uri="{FF2B5EF4-FFF2-40B4-BE49-F238E27FC236}">
                <a16:creationId xmlns:a16="http://schemas.microsoft.com/office/drawing/2014/main" id="{018A0D37-35C0-460C-8B5A-483716AA3445}"/>
              </a:ext>
            </a:extLst>
          </p:cNvPr>
          <p:cNvSpPr txBox="1"/>
          <p:nvPr/>
        </p:nvSpPr>
        <p:spPr>
          <a:xfrm>
            <a:off x="5228965" y="5398950"/>
            <a:ext cx="1371897" cy="461665"/>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sz="2400" dirty="0"/>
              <a:t>TDDFT</a:t>
            </a:r>
            <a:endParaRPr lang="zh-CN" altLang="en-US" sz="2400" dirty="0"/>
          </a:p>
        </p:txBody>
      </p:sp>
      <p:sp>
        <p:nvSpPr>
          <p:cNvPr id="20" name="左大括号 19">
            <a:extLst>
              <a:ext uri="{FF2B5EF4-FFF2-40B4-BE49-F238E27FC236}">
                <a16:creationId xmlns:a16="http://schemas.microsoft.com/office/drawing/2014/main" id="{37E080C5-D2AA-4699-BD3F-D9CBFC38394A}"/>
              </a:ext>
            </a:extLst>
          </p:cNvPr>
          <p:cNvSpPr/>
          <p:nvPr/>
        </p:nvSpPr>
        <p:spPr>
          <a:xfrm>
            <a:off x="1989936" y="1175851"/>
            <a:ext cx="364524" cy="392811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ndParaRPr>
          </a:p>
        </p:txBody>
      </p:sp>
      <p:sp>
        <p:nvSpPr>
          <p:cNvPr id="21" name="左大括号 20">
            <a:extLst>
              <a:ext uri="{FF2B5EF4-FFF2-40B4-BE49-F238E27FC236}">
                <a16:creationId xmlns:a16="http://schemas.microsoft.com/office/drawing/2014/main" id="{82D2F795-ADD4-4BEF-AA72-4C55F6A05ACD}"/>
              </a:ext>
            </a:extLst>
          </p:cNvPr>
          <p:cNvSpPr/>
          <p:nvPr/>
        </p:nvSpPr>
        <p:spPr>
          <a:xfrm>
            <a:off x="4724673" y="1971877"/>
            <a:ext cx="294683" cy="22214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ndParaRPr>
          </a:p>
        </p:txBody>
      </p:sp>
      <p:sp>
        <p:nvSpPr>
          <p:cNvPr id="22" name="左大括号 21">
            <a:extLst>
              <a:ext uri="{FF2B5EF4-FFF2-40B4-BE49-F238E27FC236}">
                <a16:creationId xmlns:a16="http://schemas.microsoft.com/office/drawing/2014/main" id="{920A074B-CBB5-4F9D-8540-5295E4BD5A7E}"/>
              </a:ext>
            </a:extLst>
          </p:cNvPr>
          <p:cNvSpPr/>
          <p:nvPr/>
        </p:nvSpPr>
        <p:spPr>
          <a:xfrm>
            <a:off x="5012367" y="4548378"/>
            <a:ext cx="158002" cy="115497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ndParaRPr>
          </a:p>
        </p:txBody>
      </p:sp>
      <p:sp>
        <p:nvSpPr>
          <p:cNvPr id="24" name="文本框 23">
            <a:extLst>
              <a:ext uri="{FF2B5EF4-FFF2-40B4-BE49-F238E27FC236}">
                <a16:creationId xmlns:a16="http://schemas.microsoft.com/office/drawing/2014/main" id="{EF138017-AF6D-4D05-BC8B-0670AC59A509}"/>
              </a:ext>
            </a:extLst>
          </p:cNvPr>
          <p:cNvSpPr txBox="1"/>
          <p:nvPr/>
        </p:nvSpPr>
        <p:spPr>
          <a:xfrm>
            <a:off x="6774766" y="5847711"/>
            <a:ext cx="1773112" cy="461665"/>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sz="2400" b="1" dirty="0"/>
              <a:t>RT-TDDFT</a:t>
            </a:r>
            <a:endParaRPr lang="zh-CN" altLang="en-US" sz="2400" b="1" dirty="0"/>
          </a:p>
        </p:txBody>
      </p:sp>
      <p:sp>
        <p:nvSpPr>
          <p:cNvPr id="25" name="文本框 24">
            <a:extLst>
              <a:ext uri="{FF2B5EF4-FFF2-40B4-BE49-F238E27FC236}">
                <a16:creationId xmlns:a16="http://schemas.microsoft.com/office/drawing/2014/main" id="{0FA40C0B-9F57-42D8-8A92-EFF424865427}"/>
              </a:ext>
            </a:extLst>
          </p:cNvPr>
          <p:cNvSpPr txBox="1"/>
          <p:nvPr/>
        </p:nvSpPr>
        <p:spPr>
          <a:xfrm>
            <a:off x="6773987" y="5412474"/>
            <a:ext cx="1788185" cy="461665"/>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sz="2400" dirty="0"/>
              <a:t>LR-TDDFT</a:t>
            </a:r>
            <a:endParaRPr lang="zh-CN" altLang="en-US" sz="2400" dirty="0"/>
          </a:p>
        </p:txBody>
      </p:sp>
      <p:sp>
        <p:nvSpPr>
          <p:cNvPr id="26" name="文本框 25">
            <a:extLst>
              <a:ext uri="{FF2B5EF4-FFF2-40B4-BE49-F238E27FC236}">
                <a16:creationId xmlns:a16="http://schemas.microsoft.com/office/drawing/2014/main" id="{1A37466E-0DB2-4866-9C18-B8C82C928474}"/>
              </a:ext>
            </a:extLst>
          </p:cNvPr>
          <p:cNvSpPr txBox="1"/>
          <p:nvPr/>
        </p:nvSpPr>
        <p:spPr>
          <a:xfrm>
            <a:off x="6786345" y="4948473"/>
            <a:ext cx="1631466" cy="461665"/>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sz="2400" dirty="0" err="1"/>
              <a:t>sTDDFT</a:t>
            </a:r>
            <a:endParaRPr lang="zh-CN" altLang="en-US" sz="2400" dirty="0"/>
          </a:p>
        </p:txBody>
      </p:sp>
      <p:sp>
        <p:nvSpPr>
          <p:cNvPr id="27" name="左大括号 26">
            <a:extLst>
              <a:ext uri="{FF2B5EF4-FFF2-40B4-BE49-F238E27FC236}">
                <a16:creationId xmlns:a16="http://schemas.microsoft.com/office/drawing/2014/main" id="{4B92C347-EC39-4E98-A6C2-E56CCD42F566}"/>
              </a:ext>
            </a:extLst>
          </p:cNvPr>
          <p:cNvSpPr/>
          <p:nvPr/>
        </p:nvSpPr>
        <p:spPr>
          <a:xfrm>
            <a:off x="6429574" y="5070527"/>
            <a:ext cx="212533" cy="102107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ndParaRPr>
          </a:p>
        </p:txBody>
      </p:sp>
      <p:sp>
        <p:nvSpPr>
          <p:cNvPr id="32" name="文本框 31">
            <a:extLst>
              <a:ext uri="{FF2B5EF4-FFF2-40B4-BE49-F238E27FC236}">
                <a16:creationId xmlns:a16="http://schemas.microsoft.com/office/drawing/2014/main" id="{614B703F-1862-6840-B6E8-BAFD75C83D31}"/>
              </a:ext>
            </a:extLst>
          </p:cNvPr>
          <p:cNvSpPr txBox="1"/>
          <p:nvPr/>
        </p:nvSpPr>
        <p:spPr>
          <a:xfrm>
            <a:off x="2405690" y="6515765"/>
            <a:ext cx="6417975" cy="276999"/>
          </a:xfrm>
          <a:prstGeom prst="rect">
            <a:avLst/>
          </a:prstGeom>
          <a:noFill/>
        </p:spPr>
        <p:txBody>
          <a:bodyPr wrap="none" rtlCol="0">
            <a:spAutoFit/>
          </a:bodyPr>
          <a:lstStyle/>
          <a:p>
            <a:r>
              <a:rPr lang="en-US" altLang="zh-CN" sz="1200" dirty="0" err="1">
                <a:latin typeface="Times New Roman" panose="02020603050405020304" pitchFamily="18" charset="0"/>
                <a:cs typeface="Times New Roman" panose="02020603050405020304" pitchFamily="18" charset="0"/>
              </a:rPr>
              <a:t>Makkonen</a:t>
            </a:r>
            <a:r>
              <a:rPr lang="en-US" altLang="zh-CN" sz="1200" dirty="0">
                <a:latin typeface="Times New Roman" panose="02020603050405020304" pitchFamily="18" charset="0"/>
                <a:cs typeface="Times New Roman" panose="02020603050405020304" pitchFamily="18" charset="0"/>
              </a:rPr>
              <a:t> E, Rossi T P, Larsen A H, et al. The Journal of Chemical Physics, 2021, 154(11): 114102. </a:t>
            </a:r>
            <a:endParaRPr kumimoji="1" lang="zh-CN" altLang="en-US" sz="7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0B897AB-7956-B945-9500-E69646B30638}"/>
                  </a:ext>
                </a:extLst>
              </p:cNvPr>
              <p:cNvSpPr txBox="1"/>
              <p:nvPr/>
            </p:nvSpPr>
            <p:spPr>
              <a:xfrm>
                <a:off x="8326142" y="5447799"/>
                <a:ext cx="1518511" cy="373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𝑂</m:t>
                      </m:r>
                      <m:r>
                        <a:rPr kumimoji="1" lang="en-US" altLang="zh-CN" sz="2400" b="0" i="1" smtClean="0">
                          <a:latin typeface="Cambria Math" panose="02040503050406030204" pitchFamily="18" charset="0"/>
                        </a:rPr>
                        <m:t>(</m:t>
                      </m:r>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𝑁</m:t>
                          </m:r>
                        </m:e>
                        <m:sup>
                          <m:r>
                            <a:rPr kumimoji="1" lang="en-US" altLang="zh-CN" sz="2400" b="0" i="1" smtClean="0">
                              <a:latin typeface="Cambria Math" panose="02040503050406030204" pitchFamily="18" charset="0"/>
                            </a:rPr>
                            <m:t>5</m:t>
                          </m:r>
                        </m:sup>
                      </m:sSup>
                      <m:r>
                        <a:rPr kumimoji="1" lang="en-US" altLang="zh-CN" sz="2400" b="0" i="1" smtClean="0">
                          <a:latin typeface="Cambria Math" panose="02040503050406030204" pitchFamily="18" charset="0"/>
                        </a:rPr>
                        <m:t>)</m:t>
                      </m:r>
                    </m:oMath>
                  </m:oMathPara>
                </a14:m>
                <a:endParaRPr kumimoji="1" lang="zh-CN" altLang="en-US" sz="2400" dirty="0">
                  <a:latin typeface="Arial" panose="020B0604020202020204" pitchFamily="34" charset="0"/>
                </a:endParaRPr>
              </a:p>
            </p:txBody>
          </p:sp>
        </mc:Choice>
        <mc:Fallback xmlns="">
          <p:sp>
            <p:nvSpPr>
              <p:cNvPr id="33" name="文本框 32">
                <a:extLst>
                  <a:ext uri="{FF2B5EF4-FFF2-40B4-BE49-F238E27FC236}">
                    <a16:creationId xmlns:a16="http://schemas.microsoft.com/office/drawing/2014/main" id="{B0B897AB-7956-B945-9500-E69646B30638}"/>
                  </a:ext>
                </a:extLst>
              </p:cNvPr>
              <p:cNvSpPr txBox="1">
                <a:spLocks noRot="1" noChangeAspect="1" noMove="1" noResize="1" noEditPoints="1" noAdjustHandles="1" noChangeArrowheads="1" noChangeShapeType="1" noTextEdit="1"/>
              </p:cNvSpPr>
              <p:nvPr/>
            </p:nvSpPr>
            <p:spPr>
              <a:xfrm>
                <a:off x="8326142" y="5447799"/>
                <a:ext cx="1518511" cy="373500"/>
              </a:xfrm>
              <a:prstGeom prst="rect">
                <a:avLst/>
              </a:prstGeom>
              <a:blipFill>
                <a:blip r:embed="rId3"/>
                <a:stretch>
                  <a:fillRect b="-3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0AFB6F4C-FDBA-674D-9843-2FBFB8FCAA15}"/>
                  </a:ext>
                </a:extLst>
              </p:cNvPr>
              <p:cNvSpPr txBox="1"/>
              <p:nvPr/>
            </p:nvSpPr>
            <p:spPr>
              <a:xfrm>
                <a:off x="8337717" y="5859286"/>
                <a:ext cx="151851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𝑂</m:t>
                      </m:r>
                      <m:r>
                        <a:rPr kumimoji="1" lang="en-US" altLang="zh-CN" sz="2400" b="0" i="1" smtClean="0">
                          <a:latin typeface="Cambria Math" panose="02040503050406030204" pitchFamily="18" charset="0"/>
                        </a:rPr>
                        <m:t>(</m:t>
                      </m:r>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𝑁</m:t>
                          </m:r>
                        </m:e>
                        <m:sup>
                          <m:r>
                            <a:rPr kumimoji="1" lang="en-US" altLang="zh-CN" sz="2400" b="0" i="1" smtClean="0">
                              <a:latin typeface="Cambria Math" panose="02040503050406030204" pitchFamily="18" charset="0"/>
                            </a:rPr>
                            <m:t>2</m:t>
                          </m:r>
                        </m:sup>
                      </m:sSup>
                      <m:r>
                        <a:rPr kumimoji="1" lang="en-US" altLang="zh-CN" sz="2400" b="0" i="1" smtClean="0">
                          <a:latin typeface="Cambria Math" panose="02040503050406030204" pitchFamily="18" charset="0"/>
                        </a:rPr>
                        <m:t>)</m:t>
                      </m:r>
                    </m:oMath>
                  </m:oMathPara>
                </a14:m>
                <a:endParaRPr kumimoji="1" lang="zh-CN" altLang="en-US" sz="2400" dirty="0">
                  <a:latin typeface="Arial" panose="020B0604020202020204" pitchFamily="34" charset="0"/>
                </a:endParaRPr>
              </a:p>
            </p:txBody>
          </p:sp>
        </mc:Choice>
        <mc:Fallback xmlns="">
          <p:sp>
            <p:nvSpPr>
              <p:cNvPr id="34" name="文本框 33">
                <a:extLst>
                  <a:ext uri="{FF2B5EF4-FFF2-40B4-BE49-F238E27FC236}">
                    <a16:creationId xmlns:a16="http://schemas.microsoft.com/office/drawing/2014/main" id="{0AFB6F4C-FDBA-674D-9843-2FBFB8FCAA15}"/>
                  </a:ext>
                </a:extLst>
              </p:cNvPr>
              <p:cNvSpPr txBox="1">
                <a:spLocks noRot="1" noChangeAspect="1" noMove="1" noResize="1" noEditPoints="1" noAdjustHandles="1" noChangeArrowheads="1" noChangeShapeType="1" noTextEdit="1"/>
              </p:cNvSpPr>
              <p:nvPr/>
            </p:nvSpPr>
            <p:spPr>
              <a:xfrm>
                <a:off x="8337717" y="5859286"/>
                <a:ext cx="1518511" cy="369332"/>
              </a:xfrm>
              <a:prstGeom prst="rect">
                <a:avLst/>
              </a:prstGeom>
              <a:blipFill>
                <a:blip r:embed="rId4"/>
                <a:stretch>
                  <a:fillRect b="-33333"/>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BC508ADC-2C74-B64F-A833-EF2A2D095495}"/>
              </a:ext>
            </a:extLst>
          </p:cNvPr>
          <p:cNvSpPr txBox="1"/>
          <p:nvPr/>
        </p:nvSpPr>
        <p:spPr>
          <a:xfrm>
            <a:off x="11823447" y="6531556"/>
            <a:ext cx="274434"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8</a:t>
            </a:r>
            <a:endParaRPr kumimoji="1" lang="zh-CN" altLang="en-US" sz="14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55F16491-032A-8D44-8311-D59E61466BEF}"/>
              </a:ext>
            </a:extLst>
          </p:cNvPr>
          <p:cNvSpPr txBox="1"/>
          <p:nvPr/>
        </p:nvSpPr>
        <p:spPr>
          <a:xfrm>
            <a:off x="95004" y="2732604"/>
            <a:ext cx="1883958" cy="830997"/>
          </a:xfrm>
          <a:prstGeom prst="rect">
            <a:avLst/>
          </a:prstGeom>
          <a:noFill/>
        </p:spPr>
        <p:txBody>
          <a:bodyPr wrap="square" rtlCol="0">
            <a:spAutoFit/>
          </a:bodyPr>
          <a:lstStyle/>
          <a:p>
            <a:pPr algn="ctr"/>
            <a:r>
              <a:rPr lang="en-US" altLang="zh-CN" sz="2400" dirty="0">
                <a:latin typeface="Arial" panose="020B0604020202020204" pitchFamily="34" charset="0"/>
              </a:rPr>
              <a:t>Calculation Methods</a:t>
            </a:r>
            <a:endParaRPr lang="zh-CN" altLang="en-US" sz="2400" dirty="0">
              <a:latin typeface="Arial" panose="020B0604020202020204" pitchFamily="34" charset="0"/>
            </a:endParaRPr>
          </a:p>
        </p:txBody>
      </p:sp>
    </p:spTree>
    <p:extLst>
      <p:ext uri="{BB962C8B-B14F-4D97-AF65-F5344CB8AC3E}">
        <p14:creationId xmlns:p14="http://schemas.microsoft.com/office/powerpoint/2010/main" val="1799452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AE434288-9C5B-42C5-B6D6-796A58EAB08A}"/>
              </a:ext>
            </a:extLst>
          </p:cNvPr>
          <p:cNvSpPr>
            <a:spLocks noGrp="1"/>
          </p:cNvSpPr>
          <p:nvPr>
            <p:ph type="body" sz="quarter" idx="11"/>
          </p:nvPr>
        </p:nvSpPr>
        <p:spPr/>
        <p:txBody>
          <a:bodyPr/>
          <a:lstStyle/>
          <a:p>
            <a:r>
              <a:rPr lang="en-US" altLang="zh-CN" b="1" dirty="0"/>
              <a:t>Part 02</a:t>
            </a:r>
            <a:endParaRPr lang="zh-CN" altLang="en-US" b="1" dirty="0"/>
          </a:p>
        </p:txBody>
      </p:sp>
      <p:sp>
        <p:nvSpPr>
          <p:cNvPr id="6" name="文本占位符 5">
            <a:extLst>
              <a:ext uri="{FF2B5EF4-FFF2-40B4-BE49-F238E27FC236}">
                <a16:creationId xmlns:a16="http://schemas.microsoft.com/office/drawing/2014/main" id="{6B673156-CE85-4364-A452-7D364A193C28}"/>
              </a:ext>
            </a:extLst>
          </p:cNvPr>
          <p:cNvSpPr>
            <a:spLocks noGrp="1"/>
          </p:cNvSpPr>
          <p:nvPr>
            <p:ph type="body" sz="quarter" idx="12"/>
          </p:nvPr>
        </p:nvSpPr>
        <p:spPr/>
        <p:txBody>
          <a:bodyPr/>
          <a:lstStyle/>
          <a:p>
            <a:r>
              <a:rPr lang="en-US" altLang="zh-CN" sz="4000" b="1" dirty="0"/>
              <a:t>Research</a:t>
            </a:r>
            <a:r>
              <a:rPr lang="en-US" altLang="zh-CN" sz="4000" dirty="0"/>
              <a:t> </a:t>
            </a:r>
            <a:r>
              <a:rPr lang="en-US" altLang="zh-CN" sz="4000" b="1" dirty="0"/>
              <a:t>Content</a:t>
            </a:r>
            <a:endParaRPr lang="zh-CN" altLang="en-US" sz="4000" b="1" dirty="0"/>
          </a:p>
        </p:txBody>
      </p:sp>
      <p:sp>
        <p:nvSpPr>
          <p:cNvPr id="4" name="文本框 3">
            <a:extLst>
              <a:ext uri="{FF2B5EF4-FFF2-40B4-BE49-F238E27FC236}">
                <a16:creationId xmlns:a16="http://schemas.microsoft.com/office/drawing/2014/main" id="{CF085527-46D8-B542-9AF2-EFB9FA585830}"/>
              </a:ext>
            </a:extLst>
          </p:cNvPr>
          <p:cNvSpPr txBox="1"/>
          <p:nvPr/>
        </p:nvSpPr>
        <p:spPr>
          <a:xfrm>
            <a:off x="11823447" y="6531556"/>
            <a:ext cx="364202"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10</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8682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5678F42-3BB3-427C-B07C-CF92556F3B29}"/>
              </a:ext>
            </a:extLst>
          </p:cNvPr>
          <p:cNvSpPr>
            <a:spLocks noGrp="1"/>
          </p:cNvSpPr>
          <p:nvPr>
            <p:ph type="body" sz="quarter" idx="10"/>
          </p:nvPr>
        </p:nvSpPr>
        <p:spPr/>
        <p:txBody>
          <a:bodyPr/>
          <a:lstStyle/>
          <a:p>
            <a:r>
              <a:rPr lang="en-US" altLang="zh-CN" dirty="0"/>
              <a:t>Research Content</a:t>
            </a:r>
            <a:endParaRPr lang="zh-CN" altLang="en-US" dirty="0"/>
          </a:p>
        </p:txBody>
      </p:sp>
      <p:sp>
        <p:nvSpPr>
          <p:cNvPr id="6" name="文本框 5">
            <a:extLst>
              <a:ext uri="{FF2B5EF4-FFF2-40B4-BE49-F238E27FC236}">
                <a16:creationId xmlns:a16="http://schemas.microsoft.com/office/drawing/2014/main" id="{3B5E961C-F622-40CF-862D-96E3D2C3826A}"/>
              </a:ext>
            </a:extLst>
          </p:cNvPr>
          <p:cNvSpPr txBox="1"/>
          <p:nvPr/>
        </p:nvSpPr>
        <p:spPr>
          <a:xfrm>
            <a:off x="1232540" y="5417168"/>
            <a:ext cx="11473746" cy="522451"/>
          </a:xfrm>
          <a:prstGeom prst="rect">
            <a:avLst/>
          </a:prstGeom>
          <a:noFill/>
        </p:spPr>
        <p:txBody>
          <a:bodyPr wrap="square" rtlCol="0">
            <a:spAutoFit/>
          </a:bodyPr>
          <a:lstStyle/>
          <a:p>
            <a:pPr>
              <a:lnSpc>
                <a:spcPct val="130000"/>
              </a:lnSpc>
            </a:pPr>
            <a:r>
              <a:rPr lang="en-US" altLang="zh-CN" sz="2400" dirty="0">
                <a:latin typeface="Arial" panose="020B0604020202020204" pitchFamily="34" charset="0"/>
              </a:rPr>
              <a:t>TDPW (</a:t>
            </a:r>
            <a:r>
              <a:rPr lang="en-US" altLang="zh-CN" sz="2400" b="1" dirty="0">
                <a:latin typeface="Arial" panose="020B0604020202020204" pitchFamily="34" charset="0"/>
              </a:rPr>
              <a:t>T</a:t>
            </a:r>
            <a:r>
              <a:rPr lang="en-US" altLang="zh-CN" sz="2400" dirty="0">
                <a:latin typeface="Arial" panose="020B0604020202020204" pitchFamily="34" charset="0"/>
              </a:rPr>
              <a:t>ime-</a:t>
            </a:r>
            <a:r>
              <a:rPr lang="en-US" altLang="zh-CN" sz="2400" b="1" dirty="0">
                <a:latin typeface="Arial" panose="020B0604020202020204" pitchFamily="34" charset="0"/>
              </a:rPr>
              <a:t>D</a:t>
            </a:r>
            <a:r>
              <a:rPr lang="en-US" altLang="zh-CN" sz="2400" dirty="0">
                <a:latin typeface="Arial" panose="020B0604020202020204" pitchFamily="34" charset="0"/>
              </a:rPr>
              <a:t>ependent ab initio package based on </a:t>
            </a:r>
            <a:r>
              <a:rPr lang="en-US" altLang="zh-CN" sz="2400" b="1" dirty="0">
                <a:latin typeface="Arial" panose="020B0604020202020204" pitchFamily="34" charset="0"/>
              </a:rPr>
              <a:t>P</a:t>
            </a:r>
            <a:r>
              <a:rPr lang="en-US" altLang="zh-CN" sz="2400" dirty="0">
                <a:latin typeface="Arial" panose="020B0604020202020204" pitchFamily="34" charset="0"/>
              </a:rPr>
              <a:t>lane </a:t>
            </a:r>
            <a:r>
              <a:rPr lang="en-US" altLang="zh-CN" sz="2400" b="1" dirty="0">
                <a:latin typeface="Arial" panose="020B0604020202020204" pitchFamily="34" charset="0"/>
              </a:rPr>
              <a:t>W</a:t>
            </a:r>
            <a:r>
              <a:rPr lang="en-US" altLang="zh-CN" sz="2400" dirty="0">
                <a:latin typeface="Arial" panose="020B0604020202020204" pitchFamily="34" charset="0"/>
              </a:rPr>
              <a:t>ave)</a:t>
            </a:r>
          </a:p>
        </p:txBody>
      </p:sp>
      <p:pic>
        <p:nvPicPr>
          <p:cNvPr id="2" name="图片 1">
            <a:extLst>
              <a:ext uri="{FF2B5EF4-FFF2-40B4-BE49-F238E27FC236}">
                <a16:creationId xmlns:a16="http://schemas.microsoft.com/office/drawing/2014/main" id="{2FE40132-BD85-2C44-9B2C-4A8A01708726}"/>
              </a:ext>
            </a:extLst>
          </p:cNvPr>
          <p:cNvPicPr>
            <a:picLocks noChangeAspect="1"/>
          </p:cNvPicPr>
          <p:nvPr/>
        </p:nvPicPr>
        <p:blipFill>
          <a:blip r:embed="rId3"/>
          <a:stretch>
            <a:fillRect/>
          </a:stretch>
        </p:blipFill>
        <p:spPr>
          <a:xfrm>
            <a:off x="883622" y="896548"/>
            <a:ext cx="2118671" cy="1964249"/>
          </a:xfrm>
          <a:prstGeom prst="rect">
            <a:avLst/>
          </a:prstGeom>
        </p:spPr>
      </p:pic>
      <p:pic>
        <p:nvPicPr>
          <p:cNvPr id="3" name="图片 2">
            <a:extLst>
              <a:ext uri="{FF2B5EF4-FFF2-40B4-BE49-F238E27FC236}">
                <a16:creationId xmlns:a16="http://schemas.microsoft.com/office/drawing/2014/main" id="{9AF0D09B-FA70-7540-B955-5D62BAF8EF9B}"/>
              </a:ext>
            </a:extLst>
          </p:cNvPr>
          <p:cNvPicPr>
            <a:picLocks noChangeAspect="1"/>
          </p:cNvPicPr>
          <p:nvPr/>
        </p:nvPicPr>
        <p:blipFill>
          <a:blip r:embed="rId4"/>
          <a:stretch>
            <a:fillRect/>
          </a:stretch>
        </p:blipFill>
        <p:spPr>
          <a:xfrm>
            <a:off x="4421536" y="846730"/>
            <a:ext cx="2450651" cy="2272032"/>
          </a:xfrm>
          <a:prstGeom prst="rect">
            <a:avLst/>
          </a:prstGeom>
        </p:spPr>
      </p:pic>
      <p:pic>
        <p:nvPicPr>
          <p:cNvPr id="4" name="图片 3">
            <a:extLst>
              <a:ext uri="{FF2B5EF4-FFF2-40B4-BE49-F238E27FC236}">
                <a16:creationId xmlns:a16="http://schemas.microsoft.com/office/drawing/2014/main" id="{3F177597-895D-6B4D-AB56-23DC394B0A83}"/>
              </a:ext>
            </a:extLst>
          </p:cNvPr>
          <p:cNvPicPr>
            <a:picLocks noChangeAspect="1"/>
          </p:cNvPicPr>
          <p:nvPr/>
        </p:nvPicPr>
        <p:blipFill>
          <a:blip r:embed="rId5"/>
          <a:stretch>
            <a:fillRect/>
          </a:stretch>
        </p:blipFill>
        <p:spPr>
          <a:xfrm>
            <a:off x="7845173" y="855984"/>
            <a:ext cx="3565128" cy="2214132"/>
          </a:xfrm>
          <a:prstGeom prst="rect">
            <a:avLst/>
          </a:prstGeom>
        </p:spPr>
      </p:pic>
      <p:pic>
        <p:nvPicPr>
          <p:cNvPr id="16" name="图片 15">
            <a:extLst>
              <a:ext uri="{FF2B5EF4-FFF2-40B4-BE49-F238E27FC236}">
                <a16:creationId xmlns:a16="http://schemas.microsoft.com/office/drawing/2014/main" id="{A22F06E3-50DF-7D45-B8BD-6256787375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2540" y="4024967"/>
            <a:ext cx="1428750" cy="1066800"/>
          </a:xfrm>
          <a:prstGeom prst="rect">
            <a:avLst/>
          </a:prstGeom>
        </p:spPr>
      </p:pic>
      <p:pic>
        <p:nvPicPr>
          <p:cNvPr id="17" name="图片 16">
            <a:extLst>
              <a:ext uri="{FF2B5EF4-FFF2-40B4-BE49-F238E27FC236}">
                <a16:creationId xmlns:a16="http://schemas.microsoft.com/office/drawing/2014/main" id="{56E6EB98-C4B6-3D4D-9C0D-D9B42ACE1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1512" y="4013392"/>
            <a:ext cx="1859094" cy="1028699"/>
          </a:xfrm>
          <a:prstGeom prst="rect">
            <a:avLst/>
          </a:prstGeom>
        </p:spPr>
      </p:pic>
      <p:pic>
        <p:nvPicPr>
          <p:cNvPr id="7" name="图片 6">
            <a:extLst>
              <a:ext uri="{FF2B5EF4-FFF2-40B4-BE49-F238E27FC236}">
                <a16:creationId xmlns:a16="http://schemas.microsoft.com/office/drawing/2014/main" id="{56C205AC-D419-4749-806A-ABDF06823957}"/>
              </a:ext>
            </a:extLst>
          </p:cNvPr>
          <p:cNvPicPr>
            <a:picLocks noChangeAspect="1"/>
          </p:cNvPicPr>
          <p:nvPr/>
        </p:nvPicPr>
        <p:blipFill>
          <a:blip r:embed="rId8"/>
          <a:stretch>
            <a:fillRect/>
          </a:stretch>
        </p:blipFill>
        <p:spPr>
          <a:xfrm>
            <a:off x="8390124" y="3915773"/>
            <a:ext cx="2427097" cy="1360241"/>
          </a:xfrm>
          <a:prstGeom prst="rect">
            <a:avLst/>
          </a:prstGeom>
        </p:spPr>
      </p:pic>
      <p:sp>
        <p:nvSpPr>
          <p:cNvPr id="15" name="文本框 14">
            <a:extLst>
              <a:ext uri="{FF2B5EF4-FFF2-40B4-BE49-F238E27FC236}">
                <a16:creationId xmlns:a16="http://schemas.microsoft.com/office/drawing/2014/main" id="{4379F60A-EDCB-BB4E-9EE2-C6BE936FECB8}"/>
              </a:ext>
            </a:extLst>
          </p:cNvPr>
          <p:cNvSpPr txBox="1"/>
          <p:nvPr/>
        </p:nvSpPr>
        <p:spPr>
          <a:xfrm>
            <a:off x="11823447" y="6531556"/>
            <a:ext cx="357534"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11</a:t>
            </a:r>
            <a:endParaRPr kumimoji="1" lang="zh-CN" altLang="en-US" sz="1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357A8992-FF27-4B5B-A2B0-15AFB2FDF567}"/>
              </a:ext>
            </a:extLst>
          </p:cNvPr>
          <p:cNvSpPr txBox="1"/>
          <p:nvPr/>
        </p:nvSpPr>
        <p:spPr>
          <a:xfrm>
            <a:off x="4450808" y="3145698"/>
            <a:ext cx="2565869" cy="461665"/>
          </a:xfrm>
          <a:prstGeom prst="rect">
            <a:avLst/>
          </a:prstGeom>
          <a:noFill/>
        </p:spPr>
        <p:txBody>
          <a:bodyPr wrap="square" rtlCol="0">
            <a:spAutoFit/>
          </a:bodyPr>
          <a:lstStyle/>
          <a:p>
            <a:r>
              <a:rPr lang="en-US" altLang="zh-CN" sz="2400" b="1" dirty="0">
                <a:latin typeface="Arial" panose="020B0604020202020204" pitchFamily="34" charset="0"/>
              </a:rPr>
              <a:t>L-Phenylalanine</a:t>
            </a:r>
            <a:endParaRPr lang="zh-CN" altLang="en-US" sz="2400" b="1" dirty="0">
              <a:latin typeface="Arial" panose="020B0604020202020204" pitchFamily="34" charset="0"/>
            </a:endParaRPr>
          </a:p>
        </p:txBody>
      </p:sp>
      <p:sp>
        <p:nvSpPr>
          <p:cNvPr id="9" name="文本框 8">
            <a:extLst>
              <a:ext uri="{FF2B5EF4-FFF2-40B4-BE49-F238E27FC236}">
                <a16:creationId xmlns:a16="http://schemas.microsoft.com/office/drawing/2014/main" id="{7CD5F742-8C6E-814C-8D11-07773D006295}"/>
              </a:ext>
            </a:extLst>
          </p:cNvPr>
          <p:cNvSpPr txBox="1"/>
          <p:nvPr/>
        </p:nvSpPr>
        <p:spPr>
          <a:xfrm>
            <a:off x="8414188" y="3155465"/>
            <a:ext cx="2427098" cy="461665"/>
          </a:xfrm>
          <a:prstGeom prst="rect">
            <a:avLst/>
          </a:prstGeom>
          <a:noFill/>
        </p:spPr>
        <p:txBody>
          <a:bodyPr wrap="square" rtlCol="0">
            <a:spAutoFit/>
          </a:bodyPr>
          <a:lstStyle/>
          <a:p>
            <a:r>
              <a:rPr lang="en-US" altLang="zh-CN" sz="2400" b="1" dirty="0">
                <a:latin typeface="Arial" panose="020B0604020202020204" pitchFamily="34" charset="0"/>
              </a:rPr>
              <a:t>R-Thalidomide</a:t>
            </a:r>
            <a:endParaRPr lang="zh-CN" altLang="en-US" sz="2400" b="1" dirty="0">
              <a:latin typeface="Arial" panose="020B0604020202020204" pitchFamily="34" charset="0"/>
            </a:endParaRPr>
          </a:p>
        </p:txBody>
      </p:sp>
      <p:sp>
        <p:nvSpPr>
          <p:cNvPr id="13" name="文本框 12">
            <a:extLst>
              <a:ext uri="{FF2B5EF4-FFF2-40B4-BE49-F238E27FC236}">
                <a16:creationId xmlns:a16="http://schemas.microsoft.com/office/drawing/2014/main" id="{305E906C-57BC-40B3-864D-6868A45B31A6}"/>
              </a:ext>
            </a:extLst>
          </p:cNvPr>
          <p:cNvSpPr txBox="1"/>
          <p:nvPr/>
        </p:nvSpPr>
        <p:spPr>
          <a:xfrm>
            <a:off x="1232540" y="3167960"/>
            <a:ext cx="1791485" cy="461665"/>
          </a:xfrm>
          <a:prstGeom prst="rect">
            <a:avLst/>
          </a:prstGeom>
          <a:noFill/>
        </p:spPr>
        <p:txBody>
          <a:bodyPr wrap="square" rtlCol="0">
            <a:spAutoFit/>
          </a:bodyPr>
          <a:lstStyle/>
          <a:p>
            <a:r>
              <a:rPr lang="en-US" altLang="zh-CN" sz="2400" b="1" dirty="0">
                <a:latin typeface="Arial" panose="020B0604020202020204" pitchFamily="34" charset="0"/>
              </a:rPr>
              <a:t>L-Alanine</a:t>
            </a:r>
            <a:endParaRPr lang="zh-CN" altLang="en-US" sz="2400" b="1" dirty="0">
              <a:latin typeface="Arial" panose="020B0604020202020204" pitchFamily="34" charset="0"/>
            </a:endParaRPr>
          </a:p>
        </p:txBody>
      </p:sp>
      <p:sp>
        <p:nvSpPr>
          <p:cNvPr id="18" name="文本框 17">
            <a:extLst>
              <a:ext uri="{FF2B5EF4-FFF2-40B4-BE49-F238E27FC236}">
                <a16:creationId xmlns:a16="http://schemas.microsoft.com/office/drawing/2014/main" id="{E6A13E19-C070-3845-9CDB-7EC5DD605BA9}"/>
              </a:ext>
            </a:extLst>
          </p:cNvPr>
          <p:cNvSpPr txBox="1"/>
          <p:nvPr/>
        </p:nvSpPr>
        <p:spPr>
          <a:xfrm>
            <a:off x="2405690" y="6387841"/>
            <a:ext cx="7557197" cy="520848"/>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Lian C, Zhang S J, Hu S Q, et al. Nature Communications, 2020, 11(1). </a:t>
            </a:r>
          </a:p>
          <a:p>
            <a:pPr>
              <a:lnSpc>
                <a:spcPct val="150000"/>
              </a:lnSpc>
            </a:pPr>
            <a:r>
              <a:rPr lang="en-US" altLang="zh-CN" sz="1200" dirty="0">
                <a:latin typeface="Times New Roman" panose="02020603050405020304" pitchFamily="18" charset="0"/>
                <a:cs typeface="Times New Roman" panose="02020603050405020304" pitchFamily="18" charset="0"/>
              </a:rPr>
              <a:t>You P, Chen D, Lian C, et al. Wiley Interdisciplinary Reviews: Computational Molecular Science, 2020(March): 1–20. </a:t>
            </a:r>
          </a:p>
        </p:txBody>
      </p:sp>
      <p:sp>
        <p:nvSpPr>
          <p:cNvPr id="19" name="文本框 18">
            <a:extLst>
              <a:ext uri="{FF2B5EF4-FFF2-40B4-BE49-F238E27FC236}">
                <a16:creationId xmlns:a16="http://schemas.microsoft.com/office/drawing/2014/main" id="{F8E104D4-AAB5-D647-985D-A3A871225CFD}"/>
              </a:ext>
            </a:extLst>
          </p:cNvPr>
          <p:cNvSpPr txBox="1"/>
          <p:nvPr/>
        </p:nvSpPr>
        <p:spPr>
          <a:xfrm>
            <a:off x="9275647" y="5865390"/>
            <a:ext cx="2905334" cy="522451"/>
          </a:xfrm>
          <a:prstGeom prst="rect">
            <a:avLst/>
          </a:prstGeom>
          <a:noFill/>
        </p:spPr>
        <p:txBody>
          <a:bodyPr wrap="square" rtlCol="0">
            <a:spAutoFit/>
          </a:bodyPr>
          <a:lstStyle/>
          <a:p>
            <a:pPr>
              <a:lnSpc>
                <a:spcPct val="130000"/>
              </a:lnSpc>
            </a:pPr>
            <a:r>
              <a:rPr lang="en-US" altLang="zh-CN" sz="2400" dirty="0">
                <a:latin typeface="Arial" panose="020B0604020202020204" pitchFamily="34" charset="0"/>
              </a:rPr>
              <a:t>@</a:t>
            </a:r>
            <a:r>
              <a:rPr lang="zh-CN" altLang="en-US" sz="2400" dirty="0">
                <a:latin typeface="Arial" panose="020B0604020202020204" pitchFamily="34" charset="0"/>
              </a:rPr>
              <a:t> </a:t>
            </a:r>
            <a:r>
              <a:rPr lang="en-US" altLang="zh-CN" sz="2400" dirty="0">
                <a:latin typeface="Arial" panose="020B0604020202020204" pitchFamily="34" charset="0"/>
              </a:rPr>
              <a:t>Sheng</a:t>
            </a:r>
            <a:r>
              <a:rPr lang="zh-CN" altLang="en-US" sz="2400" dirty="0">
                <a:latin typeface="Arial" panose="020B0604020202020204" pitchFamily="34" charset="0"/>
              </a:rPr>
              <a:t> </a:t>
            </a:r>
            <a:r>
              <a:rPr lang="en-US" altLang="zh-CN" sz="2400" dirty="0">
                <a:latin typeface="Arial" panose="020B0604020202020204" pitchFamily="34" charset="0"/>
              </a:rPr>
              <a:t>Meng</a:t>
            </a:r>
            <a:r>
              <a:rPr lang="zh-CN" altLang="en-US" sz="2400" dirty="0">
                <a:latin typeface="Arial" panose="020B0604020202020204" pitchFamily="34" charset="0"/>
              </a:rPr>
              <a:t> </a:t>
            </a:r>
            <a:r>
              <a:rPr lang="en-US" altLang="zh-CN" sz="2400" dirty="0">
                <a:latin typeface="Arial" panose="020B0604020202020204" pitchFamily="34" charset="0"/>
              </a:rPr>
              <a:t>Lab</a:t>
            </a:r>
          </a:p>
        </p:txBody>
      </p:sp>
    </p:spTree>
    <p:extLst>
      <p:ext uri="{BB962C8B-B14F-4D97-AF65-F5344CB8AC3E}">
        <p14:creationId xmlns:p14="http://schemas.microsoft.com/office/powerpoint/2010/main" val="23446495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适中&quot;,&quot;HeaderHeight&quot;:12.0,&quot;FooterHeight&quot;:6.0,&quot;SideMargin&quot;:4.0,&quot;TopMargin&quot;:0.0,&quot;BottomMargin&quot;:0.0,&quot;IntervalMargin&quot;:1.5,&quot;SettingType&quot;:&quot;System&quot;}"/>
</p:tagLst>
</file>

<file path=ppt/theme/theme1.xml><?xml version="1.0" encoding="utf-8"?>
<a:theme xmlns:a="http://schemas.openxmlformats.org/drawingml/2006/main" name="Office 主题​​">
  <a:themeElements>
    <a:clrScheme name="UCAS 蓝">
      <a:dk1>
        <a:sysClr val="windowText" lastClr="000000"/>
      </a:dk1>
      <a:lt1>
        <a:sysClr val="window" lastClr="FFFFFF"/>
      </a:lt1>
      <a:dk2>
        <a:srgbClr val="0236C9"/>
      </a:dk2>
      <a:lt2>
        <a:srgbClr val="E7E6E6"/>
      </a:lt2>
      <a:accent1>
        <a:srgbClr val="4472C4"/>
      </a:accent1>
      <a:accent2>
        <a:srgbClr val="0000B4"/>
      </a:accent2>
      <a:accent3>
        <a:srgbClr val="FF0000"/>
      </a:accent3>
      <a:accent4>
        <a:srgbClr val="FFC000"/>
      </a:accent4>
      <a:accent5>
        <a:srgbClr val="5B9BD5"/>
      </a:accent5>
      <a:accent6>
        <a:srgbClr val="70AD47"/>
      </a:accent6>
      <a:hlink>
        <a:srgbClr val="0563C1"/>
      </a:hlink>
      <a:folHlink>
        <a:srgbClr val="954F72"/>
      </a:folHlink>
    </a:clrScheme>
    <a:fontScheme name="微软雅黑 CG">
      <a:majorFont>
        <a:latin typeface="Century Gothic"/>
        <a:ea typeface="微软雅黑"/>
        <a:cs typeface=""/>
      </a:majorFont>
      <a:minorFont>
        <a:latin typeface="Century Gothic"/>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alpha val="50000"/>
          </a:schemeClr>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83680</TotalTime>
  <Words>3618</Words>
  <Application>Microsoft Macintosh PowerPoint</Application>
  <PresentationFormat>宽屏</PresentationFormat>
  <Paragraphs>336</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26</vt:i4>
      </vt:variant>
    </vt:vector>
  </HeadingPairs>
  <TitlesOfParts>
    <vt:vector size="36" baseType="lpstr">
      <vt:lpstr>等线</vt:lpstr>
      <vt:lpstr>微软雅黑</vt:lpstr>
      <vt:lpstr>微软雅黑 Light</vt:lpstr>
      <vt:lpstr>PingFang SC</vt:lpstr>
      <vt:lpstr>Arial</vt:lpstr>
      <vt:lpstr>Cambria Math</vt:lpstr>
      <vt:lpstr>Century Gothic</vt:lpstr>
      <vt:lpstr>Times New Roman</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Jon</dc:creator>
  <cp:lastModifiedBy>Young Enoch</cp:lastModifiedBy>
  <cp:revision>1451</cp:revision>
  <cp:lastPrinted>2020-04-11T02:30:56Z</cp:lastPrinted>
  <dcterms:created xsi:type="dcterms:W3CDTF">2020-02-10T11:16:49Z</dcterms:created>
  <dcterms:modified xsi:type="dcterms:W3CDTF">2021-05-28T01:33:15Z</dcterms:modified>
</cp:coreProperties>
</file>